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845" r:id="rId2"/>
    <p:sldId id="846" r:id="rId3"/>
    <p:sldId id="810" r:id="rId4"/>
    <p:sldId id="805" r:id="rId5"/>
    <p:sldId id="855" r:id="rId6"/>
    <p:sldId id="856" r:id="rId7"/>
    <p:sldId id="857" r:id="rId8"/>
    <p:sldId id="808" r:id="rId9"/>
    <p:sldId id="807" r:id="rId10"/>
    <p:sldId id="809" r:id="rId11"/>
    <p:sldId id="834" r:id="rId12"/>
    <p:sldId id="833" r:id="rId13"/>
    <p:sldId id="812" r:id="rId14"/>
    <p:sldId id="813" r:id="rId15"/>
  </p:sldIdLst>
  <p:sldSz cx="18305463" cy="10296525"/>
  <p:notesSz cx="9942513" cy="68119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864A78E8-AB59-49ED-918B-598A116AF0BD}">
          <p14:sldIdLst/>
        </p14:section>
        <p14:section name="réserve" id="{15F08F8B-D51A-4781-BC1F-F65BE0E1183C}">
          <p14:sldIdLst>
            <p14:sldId id="845"/>
            <p14:sldId id="846"/>
            <p14:sldId id="810"/>
            <p14:sldId id="805"/>
            <p14:sldId id="855"/>
            <p14:sldId id="856"/>
            <p14:sldId id="857"/>
            <p14:sldId id="808"/>
            <p14:sldId id="807"/>
            <p14:sldId id="809"/>
            <p14:sldId id="834"/>
            <p14:sldId id="833"/>
            <p14:sldId id="812"/>
            <p14:sldId id="813"/>
          </p14:sldIdLst>
        </p14:section>
      </p14:sectionLst>
    </p:ext>
    <p:ext uri="{EFAFB233-063F-42B5-8137-9DF3F51BA10A}">
      <p15:sldGuideLst xmlns:p15="http://schemas.microsoft.com/office/powerpoint/2012/main">
        <p15:guide id="1" orient="horz" pos="5148" userDrawn="1">
          <p15:clr>
            <a:srgbClr val="A4A3A4"/>
          </p15:clr>
        </p15:guide>
        <p15:guide id="2" pos="57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FF"/>
    <a:srgbClr val="2D4FFB"/>
    <a:srgbClr val="51F1E9"/>
    <a:srgbClr val="7093D2"/>
    <a:srgbClr val="FC9702"/>
    <a:srgbClr val="8438C2"/>
    <a:srgbClr val="66CCFF"/>
    <a:srgbClr val="04706B"/>
    <a:srgbClr val="44AA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416" autoAdjust="0"/>
  </p:normalViewPr>
  <p:slideViewPr>
    <p:cSldViewPr snapToGrid="0">
      <p:cViewPr varScale="1">
        <p:scale>
          <a:sx n="73" d="100"/>
          <a:sy n="73" d="100"/>
        </p:scale>
        <p:origin x="546" y="90"/>
      </p:cViewPr>
      <p:guideLst>
        <p:guide orient="horz" pos="5148"/>
        <p:guide pos="5720"/>
      </p:guideLst>
    </p:cSldViewPr>
  </p:slideViewPr>
  <p:notesTextViewPr>
    <p:cViewPr>
      <p:scale>
        <a:sx n="1" d="1"/>
        <a:sy n="1" d="1"/>
      </p:scale>
      <p:origin x="0" y="0"/>
    </p:cViewPr>
  </p:notesTextViewPr>
  <p:sorterViewPr>
    <p:cViewPr>
      <p:scale>
        <a:sx n="79" d="100"/>
        <a:sy n="7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7419" cy="3404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32778" y="0"/>
            <a:ext cx="4307417" cy="340435"/>
          </a:xfrm>
          <a:prstGeom prst="rect">
            <a:avLst/>
          </a:prstGeom>
        </p:spPr>
        <p:txBody>
          <a:bodyPr vert="horz" lIns="91440" tIns="45720" rIns="91440" bIns="45720" rtlCol="0"/>
          <a:lstStyle>
            <a:lvl1pPr algn="r">
              <a:defRPr sz="1200"/>
            </a:lvl1pPr>
          </a:lstStyle>
          <a:p>
            <a:fld id="{3572607F-7A32-4554-A85C-9699D6517D96}" type="datetimeFigureOut">
              <a:rPr lang="fr-FR" smtClean="0"/>
              <a:t>20/03/2023</a:t>
            </a:fld>
            <a:endParaRPr lang="fr-FR"/>
          </a:p>
        </p:txBody>
      </p:sp>
      <p:sp>
        <p:nvSpPr>
          <p:cNvPr id="4" name="Espace réservé du pied de page 3"/>
          <p:cNvSpPr>
            <a:spLocks noGrp="1"/>
          </p:cNvSpPr>
          <p:nvPr>
            <p:ph type="ftr" sz="quarter" idx="2"/>
          </p:nvPr>
        </p:nvSpPr>
        <p:spPr>
          <a:xfrm>
            <a:off x="1" y="6470441"/>
            <a:ext cx="4307419" cy="34043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32778" y="6470441"/>
            <a:ext cx="4307417" cy="340435"/>
          </a:xfrm>
          <a:prstGeom prst="rect">
            <a:avLst/>
          </a:prstGeom>
        </p:spPr>
        <p:txBody>
          <a:bodyPr vert="horz" lIns="91440" tIns="45720" rIns="91440" bIns="45720" rtlCol="0" anchor="b"/>
          <a:lstStyle>
            <a:lvl1pPr algn="r">
              <a:defRPr sz="1200"/>
            </a:lvl1pPr>
          </a:lstStyle>
          <a:p>
            <a:fld id="{3A58BFE7-F426-484E-9F3C-668894BBF820}" type="slidenum">
              <a:rPr lang="fr-FR" smtClean="0"/>
              <a:t>‹N°›</a:t>
            </a:fld>
            <a:endParaRPr lang="fr-FR"/>
          </a:p>
        </p:txBody>
      </p:sp>
    </p:spTree>
    <p:extLst>
      <p:ext uri="{BB962C8B-B14F-4D97-AF65-F5344CB8AC3E}">
        <p14:creationId xmlns:p14="http://schemas.microsoft.com/office/powerpoint/2010/main" val="634315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7419" cy="34152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32778" y="0"/>
            <a:ext cx="4307417" cy="341523"/>
          </a:xfrm>
          <a:prstGeom prst="rect">
            <a:avLst/>
          </a:prstGeom>
        </p:spPr>
        <p:txBody>
          <a:bodyPr vert="horz" lIns="91440" tIns="45720" rIns="91440" bIns="45720" rtlCol="0"/>
          <a:lstStyle>
            <a:lvl1pPr algn="r">
              <a:defRPr sz="1200"/>
            </a:lvl1pPr>
          </a:lstStyle>
          <a:p>
            <a:fld id="{E8EB8F9D-AE4F-4724-A13B-D7218F7AFD98}" type="datetimeFigureOut">
              <a:rPr lang="fr-FR" smtClean="0"/>
              <a:t>20/03/2023</a:t>
            </a:fld>
            <a:endParaRPr lang="fr-FR"/>
          </a:p>
        </p:txBody>
      </p:sp>
      <p:sp>
        <p:nvSpPr>
          <p:cNvPr id="4" name="Espace réservé de l'image des diapositives 3"/>
          <p:cNvSpPr>
            <a:spLocks noGrp="1" noRot="1" noChangeAspect="1"/>
          </p:cNvSpPr>
          <p:nvPr>
            <p:ph type="sldImg" idx="2"/>
          </p:nvPr>
        </p:nvSpPr>
        <p:spPr>
          <a:xfrm>
            <a:off x="2925763" y="850900"/>
            <a:ext cx="4090987" cy="23002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94021" y="3278183"/>
            <a:ext cx="7954472" cy="268214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6470441"/>
            <a:ext cx="4307419" cy="34152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32778" y="6470441"/>
            <a:ext cx="4307417" cy="341523"/>
          </a:xfrm>
          <a:prstGeom prst="rect">
            <a:avLst/>
          </a:prstGeom>
        </p:spPr>
        <p:txBody>
          <a:bodyPr vert="horz" lIns="91440" tIns="45720" rIns="91440" bIns="45720" rtlCol="0" anchor="b"/>
          <a:lstStyle>
            <a:lvl1pPr algn="r">
              <a:defRPr sz="1200"/>
            </a:lvl1pPr>
          </a:lstStyle>
          <a:p>
            <a:fld id="{BA064F9F-2FB2-4E32-B6E3-A0736060DCEC}" type="slidenum">
              <a:rPr lang="fr-FR" smtClean="0"/>
              <a:t>‹N°›</a:t>
            </a:fld>
            <a:endParaRPr lang="fr-FR"/>
          </a:p>
        </p:txBody>
      </p:sp>
    </p:spTree>
    <p:extLst>
      <p:ext uri="{BB962C8B-B14F-4D97-AF65-F5344CB8AC3E}">
        <p14:creationId xmlns:p14="http://schemas.microsoft.com/office/powerpoint/2010/main" val="132996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88183" y="1685103"/>
            <a:ext cx="13729097" cy="3584716"/>
          </a:xfrm>
        </p:spPr>
        <p:txBody>
          <a:bodyPr anchor="b"/>
          <a:lstStyle>
            <a:lvl1pPr algn="ctr">
              <a:defRPr sz="9008"/>
            </a:lvl1pPr>
          </a:lstStyle>
          <a:p>
            <a:r>
              <a:rPr lang="fr-FR"/>
              <a:t>Modifiez le style du titre</a:t>
            </a:r>
            <a:endParaRPr lang="en-US" dirty="0"/>
          </a:p>
        </p:txBody>
      </p:sp>
      <p:sp>
        <p:nvSpPr>
          <p:cNvPr id="3" name="Subtitle 2"/>
          <p:cNvSpPr>
            <a:spLocks noGrp="1"/>
          </p:cNvSpPr>
          <p:nvPr>
            <p:ph type="subTitle" idx="1"/>
          </p:nvPr>
        </p:nvSpPr>
        <p:spPr>
          <a:xfrm>
            <a:off x="2288183" y="5408060"/>
            <a:ext cx="13729097" cy="2485943"/>
          </a:xfrm>
        </p:spPr>
        <p:txBody>
          <a:bodyPr/>
          <a:lstStyle>
            <a:lvl1pPr marL="0" indent="0" algn="ctr">
              <a:buNone/>
              <a:defRPr sz="3603"/>
            </a:lvl1pPr>
            <a:lvl2pPr marL="686440" indent="0" algn="ctr">
              <a:buNone/>
              <a:defRPr sz="3003"/>
            </a:lvl2pPr>
            <a:lvl3pPr marL="1372880" indent="0" algn="ctr">
              <a:buNone/>
              <a:defRPr sz="2703"/>
            </a:lvl3pPr>
            <a:lvl4pPr marL="2059320" indent="0" algn="ctr">
              <a:buNone/>
              <a:defRPr sz="2402"/>
            </a:lvl4pPr>
            <a:lvl5pPr marL="2745760" indent="0" algn="ctr">
              <a:buNone/>
              <a:defRPr sz="2402"/>
            </a:lvl5pPr>
            <a:lvl6pPr marL="3432200" indent="0" algn="ctr">
              <a:buNone/>
              <a:defRPr sz="2402"/>
            </a:lvl6pPr>
            <a:lvl7pPr marL="4118640" indent="0" algn="ctr">
              <a:buNone/>
              <a:defRPr sz="2402"/>
            </a:lvl7pPr>
            <a:lvl8pPr marL="4805081" indent="0" algn="ctr">
              <a:buNone/>
              <a:defRPr sz="2402"/>
            </a:lvl8pPr>
            <a:lvl9pPr marL="5491521" indent="0" algn="ctr">
              <a:buNone/>
              <a:defRPr sz="2402"/>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57E69EB8-EA60-400E-9181-FEAC91B1907F}" type="datetimeFigureOut">
              <a:rPr lang="fr-FR" smtClean="0"/>
              <a:t>20/03/2023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7599B03-EFC8-4119-8E6D-C38F6914D198}" type="slidenum">
              <a:rPr lang="fr-FR" smtClean="0"/>
              <a:t>‹N°›</a:t>
            </a:fld>
            <a:endParaRPr lang="fr-FR"/>
          </a:p>
        </p:txBody>
      </p:sp>
    </p:spTree>
    <p:extLst>
      <p:ext uri="{BB962C8B-B14F-4D97-AF65-F5344CB8AC3E}">
        <p14:creationId xmlns:p14="http://schemas.microsoft.com/office/powerpoint/2010/main" val="1176421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E69EB8-EA60-400E-9181-FEAC91B1907F}" type="datetimeFigureOut">
              <a:rPr lang="fr-FR" smtClean="0"/>
              <a:t>20/03/2023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7599B03-EFC8-4119-8E6D-C38F6914D198}" type="slidenum">
              <a:rPr lang="fr-FR" smtClean="0"/>
              <a:t>‹N°›</a:t>
            </a:fld>
            <a:endParaRPr lang="fr-FR"/>
          </a:p>
        </p:txBody>
      </p:sp>
    </p:spTree>
    <p:extLst>
      <p:ext uri="{BB962C8B-B14F-4D97-AF65-F5344CB8AC3E}">
        <p14:creationId xmlns:p14="http://schemas.microsoft.com/office/powerpoint/2010/main" val="590391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99847" y="548195"/>
            <a:ext cx="3947115" cy="8725829"/>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58501" y="548195"/>
            <a:ext cx="11612528" cy="872582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E69EB8-EA60-400E-9181-FEAC91B1907F}" type="datetimeFigureOut">
              <a:rPr lang="fr-FR" smtClean="0"/>
              <a:t>20/03/2023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7599B03-EFC8-4119-8E6D-C38F6914D198}" type="slidenum">
              <a:rPr lang="fr-FR" smtClean="0"/>
              <a:t>‹N°›</a:t>
            </a:fld>
            <a:endParaRPr lang="fr-FR"/>
          </a:p>
        </p:txBody>
      </p:sp>
    </p:spTree>
    <p:extLst>
      <p:ext uri="{BB962C8B-B14F-4D97-AF65-F5344CB8AC3E}">
        <p14:creationId xmlns:p14="http://schemas.microsoft.com/office/powerpoint/2010/main" val="46831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E69EB8-EA60-400E-9181-FEAC91B1907F}" type="datetimeFigureOut">
              <a:rPr lang="fr-FR" smtClean="0"/>
              <a:t>20/03/2023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7599B03-EFC8-4119-8E6D-C38F6914D198}" type="slidenum">
              <a:rPr lang="fr-FR" smtClean="0"/>
              <a:t>‹N°›</a:t>
            </a:fld>
            <a:endParaRPr lang="fr-FR"/>
          </a:p>
        </p:txBody>
      </p:sp>
    </p:spTree>
    <p:extLst>
      <p:ext uri="{BB962C8B-B14F-4D97-AF65-F5344CB8AC3E}">
        <p14:creationId xmlns:p14="http://schemas.microsoft.com/office/powerpoint/2010/main" val="357511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48966" y="2566982"/>
            <a:ext cx="15788462" cy="4283068"/>
          </a:xfrm>
        </p:spPr>
        <p:txBody>
          <a:bodyPr anchor="b"/>
          <a:lstStyle>
            <a:lvl1pPr>
              <a:defRPr sz="9008"/>
            </a:lvl1pPr>
          </a:lstStyle>
          <a:p>
            <a:r>
              <a:rPr lang="fr-FR"/>
              <a:t>Modifiez le style du titre</a:t>
            </a:r>
            <a:endParaRPr lang="en-US" dirty="0"/>
          </a:p>
        </p:txBody>
      </p:sp>
      <p:sp>
        <p:nvSpPr>
          <p:cNvPr id="3" name="Text Placeholder 2"/>
          <p:cNvSpPr>
            <a:spLocks noGrp="1"/>
          </p:cNvSpPr>
          <p:nvPr>
            <p:ph type="body" idx="1"/>
          </p:nvPr>
        </p:nvSpPr>
        <p:spPr>
          <a:xfrm>
            <a:off x="1248966" y="6890570"/>
            <a:ext cx="15788462" cy="2252364"/>
          </a:xfrm>
        </p:spPr>
        <p:txBody>
          <a:bodyPr/>
          <a:lstStyle>
            <a:lvl1pPr marL="0" indent="0">
              <a:buNone/>
              <a:defRPr sz="3603">
                <a:solidFill>
                  <a:schemeClr val="tx1">
                    <a:tint val="75000"/>
                  </a:schemeClr>
                </a:solidFill>
              </a:defRPr>
            </a:lvl1pPr>
            <a:lvl2pPr marL="686440" indent="0">
              <a:buNone/>
              <a:defRPr sz="3003">
                <a:solidFill>
                  <a:schemeClr val="tx1">
                    <a:tint val="75000"/>
                  </a:schemeClr>
                </a:solidFill>
              </a:defRPr>
            </a:lvl2pPr>
            <a:lvl3pPr marL="1372880" indent="0">
              <a:buNone/>
              <a:defRPr sz="2703">
                <a:solidFill>
                  <a:schemeClr val="tx1">
                    <a:tint val="75000"/>
                  </a:schemeClr>
                </a:solidFill>
              </a:defRPr>
            </a:lvl3pPr>
            <a:lvl4pPr marL="2059320" indent="0">
              <a:buNone/>
              <a:defRPr sz="2402">
                <a:solidFill>
                  <a:schemeClr val="tx1">
                    <a:tint val="75000"/>
                  </a:schemeClr>
                </a:solidFill>
              </a:defRPr>
            </a:lvl4pPr>
            <a:lvl5pPr marL="2745760" indent="0">
              <a:buNone/>
              <a:defRPr sz="2402">
                <a:solidFill>
                  <a:schemeClr val="tx1">
                    <a:tint val="75000"/>
                  </a:schemeClr>
                </a:solidFill>
              </a:defRPr>
            </a:lvl5pPr>
            <a:lvl6pPr marL="3432200" indent="0">
              <a:buNone/>
              <a:defRPr sz="2402">
                <a:solidFill>
                  <a:schemeClr val="tx1">
                    <a:tint val="75000"/>
                  </a:schemeClr>
                </a:solidFill>
              </a:defRPr>
            </a:lvl6pPr>
            <a:lvl7pPr marL="4118640" indent="0">
              <a:buNone/>
              <a:defRPr sz="2402">
                <a:solidFill>
                  <a:schemeClr val="tx1">
                    <a:tint val="75000"/>
                  </a:schemeClr>
                </a:solidFill>
              </a:defRPr>
            </a:lvl7pPr>
            <a:lvl8pPr marL="4805081" indent="0">
              <a:buNone/>
              <a:defRPr sz="2402">
                <a:solidFill>
                  <a:schemeClr val="tx1">
                    <a:tint val="75000"/>
                  </a:schemeClr>
                </a:solidFill>
              </a:defRPr>
            </a:lvl8pPr>
            <a:lvl9pPr marL="5491521" indent="0">
              <a:buNone/>
              <a:defRPr sz="2402">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7E69EB8-EA60-400E-9181-FEAC91B1907F}" type="datetimeFigureOut">
              <a:rPr lang="fr-FR" smtClean="0"/>
              <a:t>20/03/2023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7599B03-EFC8-4119-8E6D-C38F6914D198}" type="slidenum">
              <a:rPr lang="fr-FR" smtClean="0"/>
              <a:t>‹N°›</a:t>
            </a:fld>
            <a:endParaRPr lang="fr-FR"/>
          </a:p>
        </p:txBody>
      </p:sp>
    </p:spTree>
    <p:extLst>
      <p:ext uri="{BB962C8B-B14F-4D97-AF65-F5344CB8AC3E}">
        <p14:creationId xmlns:p14="http://schemas.microsoft.com/office/powerpoint/2010/main" val="3317702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58500" y="2740973"/>
            <a:ext cx="7779822" cy="653305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9267141" y="2740973"/>
            <a:ext cx="7779822" cy="653305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7E69EB8-EA60-400E-9181-FEAC91B1907F}" type="datetimeFigureOut">
              <a:rPr lang="fr-FR" smtClean="0"/>
              <a:t>20/03/2023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7599B03-EFC8-4119-8E6D-C38F6914D198}" type="slidenum">
              <a:rPr lang="fr-FR" smtClean="0"/>
              <a:t>‹N°›</a:t>
            </a:fld>
            <a:endParaRPr lang="fr-FR"/>
          </a:p>
        </p:txBody>
      </p:sp>
    </p:spTree>
    <p:extLst>
      <p:ext uri="{BB962C8B-B14F-4D97-AF65-F5344CB8AC3E}">
        <p14:creationId xmlns:p14="http://schemas.microsoft.com/office/powerpoint/2010/main" val="594749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60885" y="548195"/>
            <a:ext cx="15788462" cy="1990186"/>
          </a:xfrm>
        </p:spPr>
        <p:txBody>
          <a:bodyPr/>
          <a:lstStyle/>
          <a:p>
            <a:r>
              <a:rPr lang="fr-FR"/>
              <a:t>Modifiez le style du titre</a:t>
            </a:r>
            <a:endParaRPr lang="en-US" dirty="0"/>
          </a:p>
        </p:txBody>
      </p:sp>
      <p:sp>
        <p:nvSpPr>
          <p:cNvPr id="3" name="Text Placeholder 2"/>
          <p:cNvSpPr>
            <a:spLocks noGrp="1"/>
          </p:cNvSpPr>
          <p:nvPr>
            <p:ph type="body" idx="1"/>
          </p:nvPr>
        </p:nvSpPr>
        <p:spPr>
          <a:xfrm>
            <a:off x="1260886" y="2524080"/>
            <a:ext cx="7744068" cy="1237012"/>
          </a:xfrm>
        </p:spPr>
        <p:txBody>
          <a:bodyPr anchor="b"/>
          <a:lstStyle>
            <a:lvl1pPr marL="0" indent="0">
              <a:buNone/>
              <a:defRPr sz="3603" b="1"/>
            </a:lvl1pPr>
            <a:lvl2pPr marL="686440" indent="0">
              <a:buNone/>
              <a:defRPr sz="3003" b="1"/>
            </a:lvl2pPr>
            <a:lvl3pPr marL="1372880" indent="0">
              <a:buNone/>
              <a:defRPr sz="2703" b="1"/>
            </a:lvl3pPr>
            <a:lvl4pPr marL="2059320" indent="0">
              <a:buNone/>
              <a:defRPr sz="2402" b="1"/>
            </a:lvl4pPr>
            <a:lvl5pPr marL="2745760" indent="0">
              <a:buNone/>
              <a:defRPr sz="2402" b="1"/>
            </a:lvl5pPr>
            <a:lvl6pPr marL="3432200" indent="0">
              <a:buNone/>
              <a:defRPr sz="2402" b="1"/>
            </a:lvl6pPr>
            <a:lvl7pPr marL="4118640" indent="0">
              <a:buNone/>
              <a:defRPr sz="2402" b="1"/>
            </a:lvl7pPr>
            <a:lvl8pPr marL="4805081" indent="0">
              <a:buNone/>
              <a:defRPr sz="2402" b="1"/>
            </a:lvl8pPr>
            <a:lvl9pPr marL="5491521" indent="0">
              <a:buNone/>
              <a:defRPr sz="2402" b="1"/>
            </a:lvl9pPr>
          </a:lstStyle>
          <a:p>
            <a:pPr lvl="0"/>
            <a:r>
              <a:rPr lang="fr-FR"/>
              <a:t>Modifier les styles du texte du masque</a:t>
            </a:r>
          </a:p>
        </p:txBody>
      </p:sp>
      <p:sp>
        <p:nvSpPr>
          <p:cNvPr id="4" name="Content Placeholder 3"/>
          <p:cNvSpPr>
            <a:spLocks noGrp="1"/>
          </p:cNvSpPr>
          <p:nvPr>
            <p:ph sz="half" idx="2"/>
          </p:nvPr>
        </p:nvSpPr>
        <p:spPr>
          <a:xfrm>
            <a:off x="1260886" y="3761092"/>
            <a:ext cx="7744068" cy="553199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9267141" y="2524080"/>
            <a:ext cx="7782206" cy="1237012"/>
          </a:xfrm>
        </p:spPr>
        <p:txBody>
          <a:bodyPr anchor="b"/>
          <a:lstStyle>
            <a:lvl1pPr marL="0" indent="0">
              <a:buNone/>
              <a:defRPr sz="3603" b="1"/>
            </a:lvl1pPr>
            <a:lvl2pPr marL="686440" indent="0">
              <a:buNone/>
              <a:defRPr sz="3003" b="1"/>
            </a:lvl2pPr>
            <a:lvl3pPr marL="1372880" indent="0">
              <a:buNone/>
              <a:defRPr sz="2703" b="1"/>
            </a:lvl3pPr>
            <a:lvl4pPr marL="2059320" indent="0">
              <a:buNone/>
              <a:defRPr sz="2402" b="1"/>
            </a:lvl4pPr>
            <a:lvl5pPr marL="2745760" indent="0">
              <a:buNone/>
              <a:defRPr sz="2402" b="1"/>
            </a:lvl5pPr>
            <a:lvl6pPr marL="3432200" indent="0">
              <a:buNone/>
              <a:defRPr sz="2402" b="1"/>
            </a:lvl6pPr>
            <a:lvl7pPr marL="4118640" indent="0">
              <a:buNone/>
              <a:defRPr sz="2402" b="1"/>
            </a:lvl7pPr>
            <a:lvl8pPr marL="4805081" indent="0">
              <a:buNone/>
              <a:defRPr sz="2402" b="1"/>
            </a:lvl8pPr>
            <a:lvl9pPr marL="5491521" indent="0">
              <a:buNone/>
              <a:defRPr sz="2402" b="1"/>
            </a:lvl9pPr>
          </a:lstStyle>
          <a:p>
            <a:pPr lvl="0"/>
            <a:r>
              <a:rPr lang="fr-FR"/>
              <a:t>Modifier les styles du texte du masque</a:t>
            </a:r>
          </a:p>
        </p:txBody>
      </p:sp>
      <p:sp>
        <p:nvSpPr>
          <p:cNvPr id="6" name="Content Placeholder 5"/>
          <p:cNvSpPr>
            <a:spLocks noGrp="1"/>
          </p:cNvSpPr>
          <p:nvPr>
            <p:ph sz="quarter" idx="4"/>
          </p:nvPr>
        </p:nvSpPr>
        <p:spPr>
          <a:xfrm>
            <a:off x="9267141" y="3761092"/>
            <a:ext cx="7782206" cy="553199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7E69EB8-EA60-400E-9181-FEAC91B1907F}" type="datetimeFigureOut">
              <a:rPr lang="fr-FR" smtClean="0"/>
              <a:t>20/03/2023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7599B03-EFC8-4119-8E6D-C38F6914D198}" type="slidenum">
              <a:rPr lang="fr-FR" smtClean="0"/>
              <a:t>‹N°›</a:t>
            </a:fld>
            <a:endParaRPr lang="fr-FR"/>
          </a:p>
        </p:txBody>
      </p:sp>
    </p:spTree>
    <p:extLst>
      <p:ext uri="{BB962C8B-B14F-4D97-AF65-F5344CB8AC3E}">
        <p14:creationId xmlns:p14="http://schemas.microsoft.com/office/powerpoint/2010/main" val="3211335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7E69EB8-EA60-400E-9181-FEAC91B1907F}" type="datetimeFigureOut">
              <a:rPr lang="fr-FR" smtClean="0"/>
              <a:t>20/03/2023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7599B03-EFC8-4119-8E6D-C38F6914D198}" type="slidenum">
              <a:rPr lang="fr-FR" smtClean="0"/>
              <a:t>‹N°›</a:t>
            </a:fld>
            <a:endParaRPr lang="fr-FR"/>
          </a:p>
        </p:txBody>
      </p:sp>
    </p:spTree>
    <p:extLst>
      <p:ext uri="{BB962C8B-B14F-4D97-AF65-F5344CB8AC3E}">
        <p14:creationId xmlns:p14="http://schemas.microsoft.com/office/powerpoint/2010/main" val="308204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69EB8-EA60-400E-9181-FEAC91B1907F}" type="datetimeFigureOut">
              <a:rPr lang="fr-FR" smtClean="0"/>
              <a:t>20/03/2023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7599B03-EFC8-4119-8E6D-C38F6914D198}" type="slidenum">
              <a:rPr lang="fr-FR" smtClean="0"/>
              <a:t>‹N°›</a:t>
            </a:fld>
            <a:endParaRPr lang="fr-FR"/>
          </a:p>
        </p:txBody>
      </p:sp>
    </p:spTree>
    <p:extLst>
      <p:ext uri="{BB962C8B-B14F-4D97-AF65-F5344CB8AC3E}">
        <p14:creationId xmlns:p14="http://schemas.microsoft.com/office/powerpoint/2010/main" val="536934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60885" y="686435"/>
            <a:ext cx="5903988" cy="2402523"/>
          </a:xfrm>
        </p:spPr>
        <p:txBody>
          <a:bodyPr anchor="b"/>
          <a:lstStyle>
            <a:lvl1pPr>
              <a:defRPr sz="4804"/>
            </a:lvl1pPr>
          </a:lstStyle>
          <a:p>
            <a:r>
              <a:rPr lang="fr-FR"/>
              <a:t>Modifiez le style du titre</a:t>
            </a:r>
            <a:endParaRPr lang="en-US" dirty="0"/>
          </a:p>
        </p:txBody>
      </p:sp>
      <p:sp>
        <p:nvSpPr>
          <p:cNvPr id="3" name="Content Placeholder 2"/>
          <p:cNvSpPr>
            <a:spLocks noGrp="1"/>
          </p:cNvSpPr>
          <p:nvPr>
            <p:ph idx="1"/>
          </p:nvPr>
        </p:nvSpPr>
        <p:spPr>
          <a:xfrm>
            <a:off x="7782206" y="1482510"/>
            <a:ext cx="9267141" cy="7317206"/>
          </a:xfrm>
        </p:spPr>
        <p:txBody>
          <a:bodyPr/>
          <a:lstStyle>
            <a:lvl1pPr>
              <a:defRPr sz="4804"/>
            </a:lvl1pPr>
            <a:lvl2pPr>
              <a:defRPr sz="4204"/>
            </a:lvl2pPr>
            <a:lvl3pPr>
              <a:defRPr sz="3603"/>
            </a:lvl3pPr>
            <a:lvl4pPr>
              <a:defRPr sz="3003"/>
            </a:lvl4pPr>
            <a:lvl5pPr>
              <a:defRPr sz="3003"/>
            </a:lvl5pPr>
            <a:lvl6pPr>
              <a:defRPr sz="3003"/>
            </a:lvl6pPr>
            <a:lvl7pPr>
              <a:defRPr sz="3003"/>
            </a:lvl7pPr>
            <a:lvl8pPr>
              <a:defRPr sz="3003"/>
            </a:lvl8pPr>
            <a:lvl9pPr>
              <a:defRPr sz="300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60885" y="3088957"/>
            <a:ext cx="5903988" cy="5722676"/>
          </a:xfrm>
        </p:spPr>
        <p:txBody>
          <a:bodyPr/>
          <a:lstStyle>
            <a:lvl1pPr marL="0" indent="0">
              <a:buNone/>
              <a:defRPr sz="2402"/>
            </a:lvl1pPr>
            <a:lvl2pPr marL="686440" indent="0">
              <a:buNone/>
              <a:defRPr sz="2102"/>
            </a:lvl2pPr>
            <a:lvl3pPr marL="1372880" indent="0">
              <a:buNone/>
              <a:defRPr sz="1802"/>
            </a:lvl3pPr>
            <a:lvl4pPr marL="2059320" indent="0">
              <a:buNone/>
              <a:defRPr sz="1501"/>
            </a:lvl4pPr>
            <a:lvl5pPr marL="2745760" indent="0">
              <a:buNone/>
              <a:defRPr sz="1501"/>
            </a:lvl5pPr>
            <a:lvl6pPr marL="3432200" indent="0">
              <a:buNone/>
              <a:defRPr sz="1501"/>
            </a:lvl6pPr>
            <a:lvl7pPr marL="4118640" indent="0">
              <a:buNone/>
              <a:defRPr sz="1501"/>
            </a:lvl7pPr>
            <a:lvl8pPr marL="4805081" indent="0">
              <a:buNone/>
              <a:defRPr sz="1501"/>
            </a:lvl8pPr>
            <a:lvl9pPr marL="5491521" indent="0">
              <a:buNone/>
              <a:defRPr sz="1501"/>
            </a:lvl9pPr>
          </a:lstStyle>
          <a:p>
            <a:pPr lvl="0"/>
            <a:r>
              <a:rPr lang="fr-FR"/>
              <a:t>Modifier les styles du texte du masque</a:t>
            </a:r>
          </a:p>
        </p:txBody>
      </p:sp>
      <p:sp>
        <p:nvSpPr>
          <p:cNvPr id="5" name="Date Placeholder 4"/>
          <p:cNvSpPr>
            <a:spLocks noGrp="1"/>
          </p:cNvSpPr>
          <p:nvPr>
            <p:ph type="dt" sz="half" idx="10"/>
          </p:nvPr>
        </p:nvSpPr>
        <p:spPr/>
        <p:txBody>
          <a:bodyPr/>
          <a:lstStyle/>
          <a:p>
            <a:fld id="{57E69EB8-EA60-400E-9181-FEAC91B1907F}" type="datetimeFigureOut">
              <a:rPr lang="fr-FR" smtClean="0"/>
              <a:t>20/03/2023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7599B03-EFC8-4119-8E6D-C38F6914D198}" type="slidenum">
              <a:rPr lang="fr-FR" smtClean="0"/>
              <a:t>‹N°›</a:t>
            </a:fld>
            <a:endParaRPr lang="fr-FR"/>
          </a:p>
        </p:txBody>
      </p:sp>
    </p:spTree>
    <p:extLst>
      <p:ext uri="{BB962C8B-B14F-4D97-AF65-F5344CB8AC3E}">
        <p14:creationId xmlns:p14="http://schemas.microsoft.com/office/powerpoint/2010/main" val="187253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60885" y="686435"/>
            <a:ext cx="5903988" cy="2402523"/>
          </a:xfrm>
        </p:spPr>
        <p:txBody>
          <a:bodyPr anchor="b"/>
          <a:lstStyle>
            <a:lvl1pPr>
              <a:defRPr sz="4804"/>
            </a:lvl1pPr>
          </a:lstStyle>
          <a:p>
            <a:r>
              <a:rPr lang="fr-FR"/>
              <a:t>Modifiez le style du titre</a:t>
            </a:r>
            <a:endParaRPr lang="en-US" dirty="0"/>
          </a:p>
        </p:txBody>
      </p:sp>
      <p:sp>
        <p:nvSpPr>
          <p:cNvPr id="3" name="Picture Placeholder 2"/>
          <p:cNvSpPr>
            <a:spLocks noGrp="1" noChangeAspect="1"/>
          </p:cNvSpPr>
          <p:nvPr>
            <p:ph type="pic" idx="1"/>
          </p:nvPr>
        </p:nvSpPr>
        <p:spPr>
          <a:xfrm>
            <a:off x="7782206" y="1482510"/>
            <a:ext cx="9267141" cy="7317206"/>
          </a:xfrm>
        </p:spPr>
        <p:txBody>
          <a:bodyPr anchor="t"/>
          <a:lstStyle>
            <a:lvl1pPr marL="0" indent="0">
              <a:buNone/>
              <a:defRPr sz="4804"/>
            </a:lvl1pPr>
            <a:lvl2pPr marL="686440" indent="0">
              <a:buNone/>
              <a:defRPr sz="4204"/>
            </a:lvl2pPr>
            <a:lvl3pPr marL="1372880" indent="0">
              <a:buNone/>
              <a:defRPr sz="3603"/>
            </a:lvl3pPr>
            <a:lvl4pPr marL="2059320" indent="0">
              <a:buNone/>
              <a:defRPr sz="3003"/>
            </a:lvl4pPr>
            <a:lvl5pPr marL="2745760" indent="0">
              <a:buNone/>
              <a:defRPr sz="3003"/>
            </a:lvl5pPr>
            <a:lvl6pPr marL="3432200" indent="0">
              <a:buNone/>
              <a:defRPr sz="3003"/>
            </a:lvl6pPr>
            <a:lvl7pPr marL="4118640" indent="0">
              <a:buNone/>
              <a:defRPr sz="3003"/>
            </a:lvl7pPr>
            <a:lvl8pPr marL="4805081" indent="0">
              <a:buNone/>
              <a:defRPr sz="3003"/>
            </a:lvl8pPr>
            <a:lvl9pPr marL="5491521" indent="0">
              <a:buNone/>
              <a:defRPr sz="3003"/>
            </a:lvl9pPr>
          </a:lstStyle>
          <a:p>
            <a:r>
              <a:rPr lang="fr-FR"/>
              <a:t>Cliquez sur l'icône pour ajouter une image</a:t>
            </a:r>
            <a:endParaRPr lang="en-US" dirty="0"/>
          </a:p>
        </p:txBody>
      </p:sp>
      <p:sp>
        <p:nvSpPr>
          <p:cNvPr id="4" name="Text Placeholder 3"/>
          <p:cNvSpPr>
            <a:spLocks noGrp="1"/>
          </p:cNvSpPr>
          <p:nvPr>
            <p:ph type="body" sz="half" idx="2"/>
          </p:nvPr>
        </p:nvSpPr>
        <p:spPr>
          <a:xfrm>
            <a:off x="1260885" y="3088957"/>
            <a:ext cx="5903988" cy="5722676"/>
          </a:xfrm>
        </p:spPr>
        <p:txBody>
          <a:bodyPr/>
          <a:lstStyle>
            <a:lvl1pPr marL="0" indent="0">
              <a:buNone/>
              <a:defRPr sz="2402"/>
            </a:lvl1pPr>
            <a:lvl2pPr marL="686440" indent="0">
              <a:buNone/>
              <a:defRPr sz="2102"/>
            </a:lvl2pPr>
            <a:lvl3pPr marL="1372880" indent="0">
              <a:buNone/>
              <a:defRPr sz="1802"/>
            </a:lvl3pPr>
            <a:lvl4pPr marL="2059320" indent="0">
              <a:buNone/>
              <a:defRPr sz="1501"/>
            </a:lvl4pPr>
            <a:lvl5pPr marL="2745760" indent="0">
              <a:buNone/>
              <a:defRPr sz="1501"/>
            </a:lvl5pPr>
            <a:lvl6pPr marL="3432200" indent="0">
              <a:buNone/>
              <a:defRPr sz="1501"/>
            </a:lvl6pPr>
            <a:lvl7pPr marL="4118640" indent="0">
              <a:buNone/>
              <a:defRPr sz="1501"/>
            </a:lvl7pPr>
            <a:lvl8pPr marL="4805081" indent="0">
              <a:buNone/>
              <a:defRPr sz="1501"/>
            </a:lvl8pPr>
            <a:lvl9pPr marL="5491521" indent="0">
              <a:buNone/>
              <a:defRPr sz="1501"/>
            </a:lvl9pPr>
          </a:lstStyle>
          <a:p>
            <a:pPr lvl="0"/>
            <a:r>
              <a:rPr lang="fr-FR"/>
              <a:t>Modifier les styles du texte du masque</a:t>
            </a:r>
          </a:p>
        </p:txBody>
      </p:sp>
      <p:sp>
        <p:nvSpPr>
          <p:cNvPr id="5" name="Date Placeholder 4"/>
          <p:cNvSpPr>
            <a:spLocks noGrp="1"/>
          </p:cNvSpPr>
          <p:nvPr>
            <p:ph type="dt" sz="half" idx="10"/>
          </p:nvPr>
        </p:nvSpPr>
        <p:spPr/>
        <p:txBody>
          <a:bodyPr/>
          <a:lstStyle/>
          <a:p>
            <a:fld id="{57E69EB8-EA60-400E-9181-FEAC91B1907F}" type="datetimeFigureOut">
              <a:rPr lang="fr-FR" smtClean="0"/>
              <a:t>20/03/2023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7599B03-EFC8-4119-8E6D-C38F6914D198}" type="slidenum">
              <a:rPr lang="fr-FR" smtClean="0"/>
              <a:t>‹N°›</a:t>
            </a:fld>
            <a:endParaRPr lang="fr-FR"/>
          </a:p>
        </p:txBody>
      </p:sp>
    </p:spTree>
    <p:extLst>
      <p:ext uri="{BB962C8B-B14F-4D97-AF65-F5344CB8AC3E}">
        <p14:creationId xmlns:p14="http://schemas.microsoft.com/office/powerpoint/2010/main" val="4129248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8501" y="548195"/>
            <a:ext cx="15788462" cy="199018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58501" y="2740973"/>
            <a:ext cx="15788462" cy="653305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58501" y="9543354"/>
            <a:ext cx="4118729" cy="548195"/>
          </a:xfrm>
          <a:prstGeom prst="rect">
            <a:avLst/>
          </a:prstGeom>
        </p:spPr>
        <p:txBody>
          <a:bodyPr vert="horz" lIns="91440" tIns="45720" rIns="91440" bIns="45720" rtlCol="0" anchor="ctr"/>
          <a:lstStyle>
            <a:lvl1pPr algn="l">
              <a:defRPr sz="1802">
                <a:solidFill>
                  <a:schemeClr val="tx1">
                    <a:tint val="75000"/>
                  </a:schemeClr>
                </a:solidFill>
              </a:defRPr>
            </a:lvl1pPr>
          </a:lstStyle>
          <a:p>
            <a:fld id="{57E69EB8-EA60-400E-9181-FEAC91B1907F}" type="datetimeFigureOut">
              <a:rPr lang="fr-FR" smtClean="0"/>
              <a:t>20/03/2023</a:t>
            </a:fld>
            <a:endParaRPr lang="fr-FR"/>
          </a:p>
        </p:txBody>
      </p:sp>
      <p:sp>
        <p:nvSpPr>
          <p:cNvPr id="5" name="Footer Placeholder 4"/>
          <p:cNvSpPr>
            <a:spLocks noGrp="1"/>
          </p:cNvSpPr>
          <p:nvPr>
            <p:ph type="ftr" sz="quarter" idx="3"/>
          </p:nvPr>
        </p:nvSpPr>
        <p:spPr>
          <a:xfrm>
            <a:off x="6063685" y="9543354"/>
            <a:ext cx="6178094" cy="548195"/>
          </a:xfrm>
          <a:prstGeom prst="rect">
            <a:avLst/>
          </a:prstGeom>
        </p:spPr>
        <p:txBody>
          <a:bodyPr vert="horz" lIns="91440" tIns="45720" rIns="91440" bIns="45720" rtlCol="0" anchor="ctr"/>
          <a:lstStyle>
            <a:lvl1pPr algn="ctr">
              <a:defRPr sz="180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2928233" y="9543354"/>
            <a:ext cx="4118729" cy="548195"/>
          </a:xfrm>
          <a:prstGeom prst="rect">
            <a:avLst/>
          </a:prstGeom>
        </p:spPr>
        <p:txBody>
          <a:bodyPr vert="horz" lIns="91440" tIns="45720" rIns="91440" bIns="45720" rtlCol="0" anchor="ctr"/>
          <a:lstStyle>
            <a:lvl1pPr algn="r">
              <a:defRPr sz="1802">
                <a:solidFill>
                  <a:schemeClr val="tx1">
                    <a:tint val="75000"/>
                  </a:schemeClr>
                </a:solidFill>
              </a:defRPr>
            </a:lvl1pPr>
          </a:lstStyle>
          <a:p>
            <a:fld id="{07599B03-EFC8-4119-8E6D-C38F6914D198}" type="slidenum">
              <a:rPr lang="fr-FR" smtClean="0"/>
              <a:t>‹N°›</a:t>
            </a:fld>
            <a:endParaRPr lang="fr-FR"/>
          </a:p>
        </p:txBody>
      </p:sp>
    </p:spTree>
    <p:extLst>
      <p:ext uri="{BB962C8B-B14F-4D97-AF65-F5344CB8AC3E}">
        <p14:creationId xmlns:p14="http://schemas.microsoft.com/office/powerpoint/2010/main" val="2222444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2880" rtl="0" eaLnBrk="1" latinLnBrk="0" hangingPunct="1">
        <a:lnSpc>
          <a:spcPct val="90000"/>
        </a:lnSpc>
        <a:spcBef>
          <a:spcPct val="0"/>
        </a:spcBef>
        <a:buNone/>
        <a:defRPr sz="6606" kern="1200">
          <a:solidFill>
            <a:schemeClr val="tx1"/>
          </a:solidFill>
          <a:latin typeface="+mj-lt"/>
          <a:ea typeface="+mj-ea"/>
          <a:cs typeface="+mj-cs"/>
        </a:defRPr>
      </a:lvl1pPr>
    </p:titleStyle>
    <p:bodyStyle>
      <a:lvl1pPr marL="343220" indent="-343220" algn="l" defTabSz="1372880" rtl="0" eaLnBrk="1" latinLnBrk="0" hangingPunct="1">
        <a:lnSpc>
          <a:spcPct val="90000"/>
        </a:lnSpc>
        <a:spcBef>
          <a:spcPts val="1501"/>
        </a:spcBef>
        <a:buFont typeface="Arial" panose="020B0604020202020204" pitchFamily="34" charset="0"/>
        <a:buChar char="•"/>
        <a:defRPr sz="4204" kern="1200">
          <a:solidFill>
            <a:schemeClr val="tx1"/>
          </a:solidFill>
          <a:latin typeface="+mn-lt"/>
          <a:ea typeface="+mn-ea"/>
          <a:cs typeface="+mn-cs"/>
        </a:defRPr>
      </a:lvl1pPr>
      <a:lvl2pPr marL="1029660" indent="-343220" algn="l" defTabSz="1372880" rtl="0" eaLnBrk="1" latinLnBrk="0" hangingPunct="1">
        <a:lnSpc>
          <a:spcPct val="90000"/>
        </a:lnSpc>
        <a:spcBef>
          <a:spcPts val="751"/>
        </a:spcBef>
        <a:buFont typeface="Arial" panose="020B0604020202020204" pitchFamily="34" charset="0"/>
        <a:buChar char="•"/>
        <a:defRPr sz="3603" kern="1200">
          <a:solidFill>
            <a:schemeClr val="tx1"/>
          </a:solidFill>
          <a:latin typeface="+mn-lt"/>
          <a:ea typeface="+mn-ea"/>
          <a:cs typeface="+mn-cs"/>
        </a:defRPr>
      </a:lvl2pPr>
      <a:lvl3pPr marL="1716100" indent="-343220" algn="l" defTabSz="1372880" rtl="0" eaLnBrk="1" latinLnBrk="0" hangingPunct="1">
        <a:lnSpc>
          <a:spcPct val="90000"/>
        </a:lnSpc>
        <a:spcBef>
          <a:spcPts val="751"/>
        </a:spcBef>
        <a:buFont typeface="Arial" panose="020B0604020202020204" pitchFamily="34" charset="0"/>
        <a:buChar char="•"/>
        <a:defRPr sz="3003" kern="1200">
          <a:solidFill>
            <a:schemeClr val="tx1"/>
          </a:solidFill>
          <a:latin typeface="+mn-lt"/>
          <a:ea typeface="+mn-ea"/>
          <a:cs typeface="+mn-cs"/>
        </a:defRPr>
      </a:lvl3pPr>
      <a:lvl4pPr marL="2402540" indent="-343220" algn="l" defTabSz="1372880" rtl="0" eaLnBrk="1" latinLnBrk="0" hangingPunct="1">
        <a:lnSpc>
          <a:spcPct val="90000"/>
        </a:lnSpc>
        <a:spcBef>
          <a:spcPts val="751"/>
        </a:spcBef>
        <a:buFont typeface="Arial" panose="020B0604020202020204" pitchFamily="34" charset="0"/>
        <a:buChar char="•"/>
        <a:defRPr sz="2703" kern="1200">
          <a:solidFill>
            <a:schemeClr val="tx1"/>
          </a:solidFill>
          <a:latin typeface="+mn-lt"/>
          <a:ea typeface="+mn-ea"/>
          <a:cs typeface="+mn-cs"/>
        </a:defRPr>
      </a:lvl4pPr>
      <a:lvl5pPr marL="3088980" indent="-343220" algn="l" defTabSz="1372880" rtl="0" eaLnBrk="1" latinLnBrk="0" hangingPunct="1">
        <a:lnSpc>
          <a:spcPct val="90000"/>
        </a:lnSpc>
        <a:spcBef>
          <a:spcPts val="751"/>
        </a:spcBef>
        <a:buFont typeface="Arial" panose="020B0604020202020204" pitchFamily="34" charset="0"/>
        <a:buChar char="•"/>
        <a:defRPr sz="2703" kern="1200">
          <a:solidFill>
            <a:schemeClr val="tx1"/>
          </a:solidFill>
          <a:latin typeface="+mn-lt"/>
          <a:ea typeface="+mn-ea"/>
          <a:cs typeface="+mn-cs"/>
        </a:defRPr>
      </a:lvl5pPr>
      <a:lvl6pPr marL="3775420" indent="-343220" algn="l" defTabSz="1372880" rtl="0" eaLnBrk="1" latinLnBrk="0" hangingPunct="1">
        <a:lnSpc>
          <a:spcPct val="90000"/>
        </a:lnSpc>
        <a:spcBef>
          <a:spcPts val="751"/>
        </a:spcBef>
        <a:buFont typeface="Arial" panose="020B0604020202020204" pitchFamily="34" charset="0"/>
        <a:buChar char="•"/>
        <a:defRPr sz="2703" kern="1200">
          <a:solidFill>
            <a:schemeClr val="tx1"/>
          </a:solidFill>
          <a:latin typeface="+mn-lt"/>
          <a:ea typeface="+mn-ea"/>
          <a:cs typeface="+mn-cs"/>
        </a:defRPr>
      </a:lvl6pPr>
      <a:lvl7pPr marL="4461861" indent="-343220" algn="l" defTabSz="1372880" rtl="0" eaLnBrk="1" latinLnBrk="0" hangingPunct="1">
        <a:lnSpc>
          <a:spcPct val="90000"/>
        </a:lnSpc>
        <a:spcBef>
          <a:spcPts val="751"/>
        </a:spcBef>
        <a:buFont typeface="Arial" panose="020B0604020202020204" pitchFamily="34" charset="0"/>
        <a:buChar char="•"/>
        <a:defRPr sz="2703" kern="1200">
          <a:solidFill>
            <a:schemeClr val="tx1"/>
          </a:solidFill>
          <a:latin typeface="+mn-lt"/>
          <a:ea typeface="+mn-ea"/>
          <a:cs typeface="+mn-cs"/>
        </a:defRPr>
      </a:lvl7pPr>
      <a:lvl8pPr marL="5148301" indent="-343220" algn="l" defTabSz="1372880" rtl="0" eaLnBrk="1" latinLnBrk="0" hangingPunct="1">
        <a:lnSpc>
          <a:spcPct val="90000"/>
        </a:lnSpc>
        <a:spcBef>
          <a:spcPts val="751"/>
        </a:spcBef>
        <a:buFont typeface="Arial" panose="020B0604020202020204" pitchFamily="34" charset="0"/>
        <a:buChar char="•"/>
        <a:defRPr sz="2703" kern="1200">
          <a:solidFill>
            <a:schemeClr val="tx1"/>
          </a:solidFill>
          <a:latin typeface="+mn-lt"/>
          <a:ea typeface="+mn-ea"/>
          <a:cs typeface="+mn-cs"/>
        </a:defRPr>
      </a:lvl8pPr>
      <a:lvl9pPr marL="5834741" indent="-343220" algn="l" defTabSz="1372880" rtl="0" eaLnBrk="1" latinLnBrk="0" hangingPunct="1">
        <a:lnSpc>
          <a:spcPct val="90000"/>
        </a:lnSpc>
        <a:spcBef>
          <a:spcPts val="751"/>
        </a:spcBef>
        <a:buFont typeface="Arial" panose="020B0604020202020204" pitchFamily="34" charset="0"/>
        <a:buChar char="•"/>
        <a:defRPr sz="2703" kern="1200">
          <a:solidFill>
            <a:schemeClr val="tx1"/>
          </a:solidFill>
          <a:latin typeface="+mn-lt"/>
          <a:ea typeface="+mn-ea"/>
          <a:cs typeface="+mn-cs"/>
        </a:defRPr>
      </a:lvl9pPr>
    </p:bodyStyle>
    <p:otherStyle>
      <a:defPPr>
        <a:defRPr lang="en-US"/>
      </a:defPPr>
      <a:lvl1pPr marL="0" algn="l" defTabSz="1372880" rtl="0" eaLnBrk="1" latinLnBrk="0" hangingPunct="1">
        <a:defRPr sz="2703" kern="1200">
          <a:solidFill>
            <a:schemeClr val="tx1"/>
          </a:solidFill>
          <a:latin typeface="+mn-lt"/>
          <a:ea typeface="+mn-ea"/>
          <a:cs typeface="+mn-cs"/>
        </a:defRPr>
      </a:lvl1pPr>
      <a:lvl2pPr marL="686440" algn="l" defTabSz="1372880" rtl="0" eaLnBrk="1" latinLnBrk="0" hangingPunct="1">
        <a:defRPr sz="2703" kern="1200">
          <a:solidFill>
            <a:schemeClr val="tx1"/>
          </a:solidFill>
          <a:latin typeface="+mn-lt"/>
          <a:ea typeface="+mn-ea"/>
          <a:cs typeface="+mn-cs"/>
        </a:defRPr>
      </a:lvl2pPr>
      <a:lvl3pPr marL="1372880" algn="l" defTabSz="1372880" rtl="0" eaLnBrk="1" latinLnBrk="0" hangingPunct="1">
        <a:defRPr sz="2703" kern="1200">
          <a:solidFill>
            <a:schemeClr val="tx1"/>
          </a:solidFill>
          <a:latin typeface="+mn-lt"/>
          <a:ea typeface="+mn-ea"/>
          <a:cs typeface="+mn-cs"/>
        </a:defRPr>
      </a:lvl3pPr>
      <a:lvl4pPr marL="2059320" algn="l" defTabSz="1372880" rtl="0" eaLnBrk="1" latinLnBrk="0" hangingPunct="1">
        <a:defRPr sz="2703" kern="1200">
          <a:solidFill>
            <a:schemeClr val="tx1"/>
          </a:solidFill>
          <a:latin typeface="+mn-lt"/>
          <a:ea typeface="+mn-ea"/>
          <a:cs typeface="+mn-cs"/>
        </a:defRPr>
      </a:lvl4pPr>
      <a:lvl5pPr marL="2745760" algn="l" defTabSz="1372880" rtl="0" eaLnBrk="1" latinLnBrk="0" hangingPunct="1">
        <a:defRPr sz="2703" kern="1200">
          <a:solidFill>
            <a:schemeClr val="tx1"/>
          </a:solidFill>
          <a:latin typeface="+mn-lt"/>
          <a:ea typeface="+mn-ea"/>
          <a:cs typeface="+mn-cs"/>
        </a:defRPr>
      </a:lvl5pPr>
      <a:lvl6pPr marL="3432200" algn="l" defTabSz="1372880" rtl="0" eaLnBrk="1" latinLnBrk="0" hangingPunct="1">
        <a:defRPr sz="2703" kern="1200">
          <a:solidFill>
            <a:schemeClr val="tx1"/>
          </a:solidFill>
          <a:latin typeface="+mn-lt"/>
          <a:ea typeface="+mn-ea"/>
          <a:cs typeface="+mn-cs"/>
        </a:defRPr>
      </a:lvl6pPr>
      <a:lvl7pPr marL="4118640" algn="l" defTabSz="1372880" rtl="0" eaLnBrk="1" latinLnBrk="0" hangingPunct="1">
        <a:defRPr sz="2703" kern="1200">
          <a:solidFill>
            <a:schemeClr val="tx1"/>
          </a:solidFill>
          <a:latin typeface="+mn-lt"/>
          <a:ea typeface="+mn-ea"/>
          <a:cs typeface="+mn-cs"/>
        </a:defRPr>
      </a:lvl7pPr>
      <a:lvl8pPr marL="4805081" algn="l" defTabSz="1372880" rtl="0" eaLnBrk="1" latinLnBrk="0" hangingPunct="1">
        <a:defRPr sz="2703" kern="1200">
          <a:solidFill>
            <a:schemeClr val="tx1"/>
          </a:solidFill>
          <a:latin typeface="+mn-lt"/>
          <a:ea typeface="+mn-ea"/>
          <a:cs typeface="+mn-cs"/>
        </a:defRPr>
      </a:lvl8pPr>
      <a:lvl9pPr marL="5491521" algn="l" defTabSz="1372880" rtl="0" eaLnBrk="1" latinLnBrk="0" hangingPunct="1">
        <a:defRPr sz="27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2C15F0F-2F43-4CE2-A60C-071790E0143E}"/>
              </a:ext>
            </a:extLst>
          </p:cNvPr>
          <p:cNvSpPr txBox="1"/>
          <p:nvPr/>
        </p:nvSpPr>
        <p:spPr>
          <a:xfrm>
            <a:off x="530" y="4079981"/>
            <a:ext cx="18304933" cy="1188000"/>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ctr">
              <a:defRPr sz="4000">
                <a:solidFill>
                  <a:schemeClr val="bg1"/>
                </a:solidFill>
                <a:latin typeface="Arial" panose="020B0604020202020204" pitchFamily="34" charset="0"/>
                <a:cs typeface="Arial" panose="020B0604020202020204" pitchFamily="34" charset="0"/>
              </a:defRPr>
            </a:lvl1pPr>
          </a:lstStyle>
          <a:p>
            <a:pPr>
              <a:lnSpc>
                <a:spcPct val="200000"/>
              </a:lnSpc>
            </a:pPr>
            <a:r>
              <a:rPr lang="fr-FR" sz="3600" b="1" dirty="0">
                <a:solidFill>
                  <a:schemeClr val="tx1"/>
                </a:solidFill>
                <a:effectLst>
                  <a:outerShdw blurRad="38100" dist="38100" dir="2700000" algn="tl">
                    <a:srgbClr val="000000">
                      <a:alpha val="43137"/>
                    </a:srgbClr>
                  </a:outerShdw>
                </a:effectLst>
              </a:rPr>
              <a:t>Les Mains à la pâte</a:t>
            </a:r>
          </a:p>
        </p:txBody>
      </p:sp>
    </p:spTree>
    <p:extLst>
      <p:ext uri="{BB962C8B-B14F-4D97-AF65-F5344CB8AC3E}">
        <p14:creationId xmlns:p14="http://schemas.microsoft.com/office/powerpoint/2010/main" val="2453988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FA4632F-2D57-4DA6-9A8D-41D507186B46}"/>
              </a:ext>
            </a:extLst>
          </p:cNvPr>
          <p:cNvSpPr txBox="1"/>
          <p:nvPr/>
        </p:nvSpPr>
        <p:spPr>
          <a:xfrm>
            <a:off x="204716" y="2217242"/>
            <a:ext cx="18100747" cy="1446550"/>
          </a:xfrm>
          <a:prstGeom prst="rect">
            <a:avLst/>
          </a:prstGeom>
          <a:noFill/>
        </p:spPr>
        <p:txBody>
          <a:bodyPr wrap="square">
            <a:spAutoFit/>
          </a:bodyPr>
          <a:lstStyle/>
          <a:p>
            <a:pPr>
              <a:tabLst>
                <a:tab pos="90488" algn="l"/>
              </a:tabLst>
            </a:pPr>
            <a:r>
              <a:rPr lang="fr-FR" sz="4400" dirty="0" err="1">
                <a:solidFill>
                  <a:srgbClr val="0000CC"/>
                </a:solidFill>
                <a:latin typeface="Arial" panose="020B0604020202020204" pitchFamily="34" charset="0"/>
                <a:cs typeface="Arial" panose="020B0604020202020204" pitchFamily="34" charset="0"/>
              </a:rPr>
              <a:t>dfr</a:t>
            </a:r>
            <a:r>
              <a:rPr lang="fr-FR" sz="4400" dirty="0">
                <a:latin typeface="Arial" panose="020B0604020202020204" pitchFamily="34" charset="0"/>
                <a:cs typeface="Arial" panose="020B0604020202020204" pitchFamily="34" charset="0"/>
              </a:rPr>
              <a:t>=</a:t>
            </a:r>
            <a:r>
              <a:rPr lang="fr-FR" sz="4400" dirty="0" err="1">
                <a:solidFill>
                  <a:srgbClr val="FF0000"/>
                </a:solidFill>
                <a:latin typeface="Arial" panose="020B0604020202020204" pitchFamily="34" charset="0"/>
                <a:cs typeface="Arial" panose="020B0604020202020204" pitchFamily="34" charset="0"/>
              </a:rPr>
              <a:t>pd.read_csv</a:t>
            </a:r>
            <a:r>
              <a:rPr lang="fr-FR" sz="4400" dirty="0">
                <a:solidFill>
                  <a:srgbClr val="FF0000"/>
                </a:solidFill>
                <a:latin typeface="Arial" panose="020B0604020202020204" pitchFamily="34" charset="0"/>
                <a:cs typeface="Arial" panose="020B0604020202020204" pitchFamily="34" charset="0"/>
              </a:rPr>
              <a:t>(</a:t>
            </a:r>
            <a:r>
              <a:rPr lang="fr-FR" sz="4400" dirty="0">
                <a:latin typeface="Arial" panose="020B0604020202020204" pitchFamily="34" charset="0"/>
                <a:cs typeface="Arial" panose="020B0604020202020204" pitchFamily="34" charset="0"/>
              </a:rPr>
              <a:t>"</a:t>
            </a:r>
            <a:r>
              <a:rPr lang="fr-FR" sz="4400" dirty="0">
                <a:solidFill>
                  <a:srgbClr val="000000"/>
                </a:solidFill>
                <a:latin typeface="Arial" panose="020B0604020202020204" pitchFamily="34" charset="0"/>
              </a:rPr>
              <a:t>C:/Users/Jean/Desktop/Machine_learning/fruits.csv</a:t>
            </a:r>
            <a:r>
              <a:rPr lang="fr-FR" sz="4400" dirty="0">
                <a:latin typeface="Arial" panose="020B0604020202020204" pitchFamily="34" charset="0"/>
                <a:cs typeface="Arial" panose="020B0604020202020204" pitchFamily="34" charset="0"/>
              </a:rPr>
              <a:t>"</a:t>
            </a:r>
            <a:r>
              <a:rPr lang="fr-FR" sz="4400" dirty="0">
                <a:solidFill>
                  <a:srgbClr val="FF0000"/>
                </a:solidFill>
                <a:latin typeface="Arial" panose="020B0604020202020204" pitchFamily="34" charset="0"/>
                <a:cs typeface="Arial" panose="020B0604020202020204" pitchFamily="34" charset="0"/>
              </a:rPr>
              <a:t>,</a:t>
            </a:r>
          </a:p>
          <a:p>
            <a:pPr>
              <a:tabLst>
                <a:tab pos="90488" algn="l"/>
              </a:tabLst>
            </a:pPr>
            <a:r>
              <a:rPr lang="fr-FR" sz="4400" dirty="0">
                <a:solidFill>
                  <a:srgbClr val="00B050"/>
                </a:solidFill>
                <a:latin typeface="Arial" panose="020B0604020202020204" pitchFamily="34" charset="0"/>
                <a:cs typeface="Arial" panose="020B0604020202020204" pitchFamily="34" charset="0"/>
              </a:rPr>
              <a:t>sep=</a:t>
            </a:r>
            <a:r>
              <a:rPr lang="fr-FR" sz="4400" dirty="0">
                <a:latin typeface="Arial" panose="020B0604020202020204" pitchFamily="34" charset="0"/>
                <a:cs typeface="Arial" panose="020B0604020202020204" pitchFamily="34" charset="0"/>
              </a:rPr>
              <a:t>";"</a:t>
            </a:r>
            <a:r>
              <a:rPr lang="fr-FR" sz="4400" dirty="0">
                <a:solidFill>
                  <a:srgbClr val="FF0000"/>
                </a:solidFill>
                <a:latin typeface="Arial" panose="020B0604020202020204" pitchFamily="34" charset="0"/>
                <a:cs typeface="Arial" panose="020B0604020202020204" pitchFamily="34" charset="0"/>
              </a:rPr>
              <a:t>,</a:t>
            </a:r>
            <a:r>
              <a:rPr lang="fr-FR" sz="4400" dirty="0">
                <a:solidFill>
                  <a:srgbClr val="00B050"/>
                </a:solidFill>
                <a:latin typeface="Arial" panose="020B0604020202020204" pitchFamily="34" charset="0"/>
                <a:cs typeface="Arial" panose="020B0604020202020204" pitchFamily="34" charset="0"/>
              </a:rPr>
              <a:t>decimal=</a:t>
            </a:r>
            <a:r>
              <a:rPr lang="fr-FR" sz="4400" dirty="0">
                <a:latin typeface="Arial" panose="020B0604020202020204" pitchFamily="34" charset="0"/>
                <a:cs typeface="Arial" panose="020B0604020202020204" pitchFamily="34" charset="0"/>
              </a:rPr>
              <a:t>","</a:t>
            </a:r>
            <a:r>
              <a:rPr lang="fr-FR" sz="4400" dirty="0">
                <a:solidFill>
                  <a:srgbClr val="FF0000"/>
                </a:solidFill>
                <a:latin typeface="Arial" panose="020B0604020202020204" pitchFamily="34" charset="0"/>
                <a:cs typeface="Arial" panose="020B0604020202020204" pitchFamily="34" charset="0"/>
              </a:rPr>
              <a:t>,</a:t>
            </a:r>
            <a:r>
              <a:rPr lang="fr-FR" sz="4400" dirty="0">
                <a:solidFill>
                  <a:srgbClr val="00B050"/>
                </a:solidFill>
                <a:latin typeface="Arial" panose="020B0604020202020204" pitchFamily="34" charset="0"/>
                <a:cs typeface="Arial" panose="020B0604020202020204" pitchFamily="34" charset="0"/>
              </a:rPr>
              <a:t>encoding=</a:t>
            </a:r>
            <a:r>
              <a:rPr lang="fr-FR" sz="4400" dirty="0">
                <a:latin typeface="Arial" panose="020B0604020202020204" pitchFamily="34" charset="0"/>
                <a:cs typeface="Arial" panose="020B0604020202020204" pitchFamily="34" charset="0"/>
              </a:rPr>
              <a:t>'latin1'</a:t>
            </a:r>
            <a:r>
              <a:rPr lang="fr-FR" sz="4400" dirty="0">
                <a:solidFill>
                  <a:srgbClr val="FF0000"/>
                </a:solidFill>
                <a:latin typeface="Arial" panose="020B0604020202020204" pitchFamily="34" charset="0"/>
                <a:cs typeface="Arial" panose="020B0604020202020204" pitchFamily="34" charset="0"/>
              </a:rPr>
              <a:t>)</a:t>
            </a:r>
          </a:p>
        </p:txBody>
      </p:sp>
      <p:sp>
        <p:nvSpPr>
          <p:cNvPr id="4" name="Text Box 2">
            <a:extLst>
              <a:ext uri="{FF2B5EF4-FFF2-40B4-BE49-F238E27FC236}">
                <a16:creationId xmlns:a16="http://schemas.microsoft.com/office/drawing/2014/main" id="{85D68CEE-2134-44EA-8FA4-5E5D3305B21D}"/>
              </a:ext>
            </a:extLst>
          </p:cNvPr>
          <p:cNvSpPr txBox="1">
            <a:spLocks noChangeArrowheads="1"/>
          </p:cNvSpPr>
          <p:nvPr/>
        </p:nvSpPr>
        <p:spPr bwMode="auto">
          <a:xfrm>
            <a:off x="0" y="-1"/>
            <a:ext cx="18305463" cy="769441"/>
          </a:xfrm>
          <a:prstGeom prst="rect">
            <a:avLst/>
          </a:prstGeom>
          <a:solidFill>
            <a:schemeClr val="bg1">
              <a:lumMod val="85000"/>
            </a:schemeClr>
          </a:solidFill>
          <a:ln w="31750">
            <a:solidFill>
              <a:srgbClr val="0000CC"/>
            </a:solidFill>
            <a:miter lim="800000"/>
            <a:headEnd/>
            <a:tailEnd/>
          </a:ln>
        </p:spPr>
        <p:txBody>
          <a:bodyPr wrap="square">
            <a:spAutoFit/>
          </a:bodyPr>
          <a:lstStyle/>
          <a:p>
            <a:pPr algn="ctr" eaLnBrk="1" hangingPunct="1">
              <a:defRPr/>
            </a:pPr>
            <a:r>
              <a:rPr lang="fr-FR" sz="4400" b="1" dirty="0">
                <a:latin typeface="Arial" charset="0"/>
                <a:cs typeface="Arial" charset="0"/>
              </a:rPr>
              <a:t>Algorithme de détection de fruits : programme python</a:t>
            </a:r>
          </a:p>
        </p:txBody>
      </p:sp>
      <p:sp>
        <p:nvSpPr>
          <p:cNvPr id="5" name="ZoneTexte 4">
            <a:extLst>
              <a:ext uri="{FF2B5EF4-FFF2-40B4-BE49-F238E27FC236}">
                <a16:creationId xmlns:a16="http://schemas.microsoft.com/office/drawing/2014/main" id="{565D0C64-09B6-40BF-A453-CD28300A320C}"/>
              </a:ext>
            </a:extLst>
          </p:cNvPr>
          <p:cNvSpPr txBox="1"/>
          <p:nvPr/>
        </p:nvSpPr>
        <p:spPr>
          <a:xfrm>
            <a:off x="337142" y="1267497"/>
            <a:ext cx="17631177" cy="769441"/>
          </a:xfrm>
          <a:prstGeom prst="rect">
            <a:avLst/>
          </a:prstGeom>
          <a:noFill/>
        </p:spPr>
        <p:txBody>
          <a:bodyPr wrap="square">
            <a:spAutoFit/>
          </a:bodyPr>
          <a:lstStyle/>
          <a:p>
            <a:pPr>
              <a:tabLst>
                <a:tab pos="90488" algn="l"/>
              </a:tabLst>
            </a:pPr>
            <a:r>
              <a:rPr lang="fr-FR" sz="4400" dirty="0">
                <a:solidFill>
                  <a:srgbClr val="FF0000"/>
                </a:solidFill>
                <a:latin typeface="Arial" panose="020B0604020202020204" pitchFamily="34" charset="0"/>
                <a:cs typeface="Arial" panose="020B0604020202020204" pitchFamily="34" charset="0"/>
              </a:rPr>
              <a:t>Comment </a:t>
            </a:r>
            <a:r>
              <a:rPr lang="fr-FR" sz="4400" dirty="0" err="1">
                <a:solidFill>
                  <a:srgbClr val="FF0000"/>
                </a:solidFill>
                <a:latin typeface="Arial" panose="020B0604020202020204" pitchFamily="34" charset="0"/>
                <a:cs typeface="Arial" panose="020B0604020202020204" pitchFamily="34" charset="0"/>
              </a:rPr>
              <a:t>récupèrer</a:t>
            </a:r>
            <a:r>
              <a:rPr lang="fr-FR" sz="4400" dirty="0">
                <a:solidFill>
                  <a:srgbClr val="FF0000"/>
                </a:solidFill>
                <a:latin typeface="Arial" panose="020B0604020202020204" pitchFamily="34" charset="0"/>
                <a:cs typeface="Arial" panose="020B0604020202020204" pitchFamily="34" charset="0"/>
              </a:rPr>
              <a:t> le contenu du fichier </a:t>
            </a:r>
            <a:r>
              <a:rPr lang="fr-FR" sz="4400" dirty="0">
                <a:solidFill>
                  <a:srgbClr val="7093D2"/>
                </a:solidFill>
                <a:latin typeface="Arial" panose="020B0604020202020204" pitchFamily="34" charset="0"/>
                <a:cs typeface="Arial" panose="020B0604020202020204" pitchFamily="34" charset="0"/>
              </a:rPr>
              <a:t>fruits.csv </a:t>
            </a:r>
            <a:r>
              <a:rPr lang="fr-FR" sz="4400" dirty="0">
                <a:solidFill>
                  <a:srgbClr val="FF0000"/>
                </a:solidFill>
                <a:latin typeface="Arial" panose="020B0604020202020204" pitchFamily="34" charset="0"/>
                <a:cs typeface="Arial" panose="020B0604020202020204" pitchFamily="34" charset="0"/>
              </a:rPr>
              <a:t>avec Pandas?</a:t>
            </a:r>
          </a:p>
        </p:txBody>
      </p:sp>
      <p:sp>
        <p:nvSpPr>
          <p:cNvPr id="7" name="ZoneTexte 6">
            <a:extLst>
              <a:ext uri="{FF2B5EF4-FFF2-40B4-BE49-F238E27FC236}">
                <a16:creationId xmlns:a16="http://schemas.microsoft.com/office/drawing/2014/main" id="{AB39787D-DD1E-421C-9656-E248A73EDAFF}"/>
              </a:ext>
            </a:extLst>
          </p:cNvPr>
          <p:cNvSpPr txBox="1"/>
          <p:nvPr/>
        </p:nvSpPr>
        <p:spPr>
          <a:xfrm>
            <a:off x="337142" y="3824823"/>
            <a:ext cx="17631176" cy="769441"/>
          </a:xfrm>
          <a:prstGeom prst="rect">
            <a:avLst/>
          </a:prstGeom>
          <a:noFill/>
        </p:spPr>
        <p:txBody>
          <a:bodyPr wrap="square">
            <a:spAutoFit/>
          </a:bodyPr>
          <a:lstStyle/>
          <a:p>
            <a:r>
              <a:rPr lang="fr-FR" sz="4000" b="1" i="0" dirty="0">
                <a:solidFill>
                  <a:srgbClr val="4D5156"/>
                </a:solidFill>
                <a:effectLst/>
                <a:latin typeface="arial" panose="020B0604020202020204" pitchFamily="34" charset="0"/>
              </a:rPr>
              <a:t>Création du </a:t>
            </a:r>
            <a:r>
              <a:rPr lang="fr-FR" sz="4000" b="1" i="0" dirty="0" err="1">
                <a:solidFill>
                  <a:srgbClr val="4D5156"/>
                </a:solidFill>
                <a:effectLst/>
                <a:latin typeface="arial" panose="020B0604020202020204" pitchFamily="34" charset="0"/>
              </a:rPr>
              <a:t>dataframe</a:t>
            </a:r>
            <a:r>
              <a:rPr lang="fr-FR" sz="4000" b="1" i="0" dirty="0">
                <a:solidFill>
                  <a:srgbClr val="4D5156"/>
                </a:solidFill>
                <a:effectLst/>
                <a:latin typeface="arial" panose="020B0604020202020204" pitchFamily="34" charset="0"/>
              </a:rPr>
              <a:t> </a:t>
            </a:r>
            <a:r>
              <a:rPr lang="fr-FR" sz="4400" dirty="0" err="1">
                <a:solidFill>
                  <a:srgbClr val="0000CC"/>
                </a:solidFill>
                <a:latin typeface="Arial" panose="020B0604020202020204" pitchFamily="34" charset="0"/>
                <a:cs typeface="Arial" panose="020B0604020202020204" pitchFamily="34" charset="0"/>
              </a:rPr>
              <a:t>dfr</a:t>
            </a:r>
            <a:r>
              <a:rPr lang="fr-FR" sz="4000" b="1" i="0" dirty="0">
                <a:solidFill>
                  <a:srgbClr val="4D5156"/>
                </a:solidFill>
                <a:effectLst/>
                <a:latin typeface="arial" panose="020B0604020202020204" pitchFamily="34" charset="0"/>
              </a:rPr>
              <a:t> qui contient les données du fichier fruits.csv </a:t>
            </a:r>
            <a:endParaRPr lang="fr-FR" sz="4000" b="1" dirty="0"/>
          </a:p>
        </p:txBody>
      </p:sp>
      <p:sp>
        <p:nvSpPr>
          <p:cNvPr id="6" name="ZoneTexte 5">
            <a:extLst>
              <a:ext uri="{FF2B5EF4-FFF2-40B4-BE49-F238E27FC236}">
                <a16:creationId xmlns:a16="http://schemas.microsoft.com/office/drawing/2014/main" id="{404B7451-8988-467A-A2D6-AAFED4C24758}"/>
              </a:ext>
            </a:extLst>
          </p:cNvPr>
          <p:cNvSpPr txBox="1"/>
          <p:nvPr/>
        </p:nvSpPr>
        <p:spPr>
          <a:xfrm>
            <a:off x="978794" y="9301063"/>
            <a:ext cx="13226603" cy="769441"/>
          </a:xfrm>
          <a:prstGeom prst="rect">
            <a:avLst/>
          </a:prstGeom>
          <a:noFill/>
        </p:spPr>
        <p:txBody>
          <a:bodyPr wrap="square">
            <a:spAutoFit/>
          </a:bodyPr>
          <a:lstStyle/>
          <a:p>
            <a:pPr>
              <a:tabLst>
                <a:tab pos="90488" algn="l"/>
              </a:tabLst>
            </a:pPr>
            <a:r>
              <a:rPr lang="fr-FR" sz="4400" dirty="0">
                <a:highlight>
                  <a:srgbClr val="FFFF00"/>
                </a:highlight>
                <a:latin typeface="Arial" panose="020B0604020202020204" pitchFamily="34" charset="0"/>
                <a:cs typeface="Arial" panose="020B0604020202020204" pitchFamily="34" charset="0"/>
              </a:rPr>
              <a:t>Quels sont vos commentaires et autres remarques ?</a:t>
            </a:r>
          </a:p>
        </p:txBody>
      </p:sp>
      <p:sp>
        <p:nvSpPr>
          <p:cNvPr id="2" name="Rectangle 1"/>
          <p:cNvSpPr/>
          <p:nvPr/>
        </p:nvSpPr>
        <p:spPr>
          <a:xfrm>
            <a:off x="336750" y="4679002"/>
            <a:ext cx="17836677" cy="3139321"/>
          </a:xfrm>
          <a:prstGeom prst="rect">
            <a:avLst/>
          </a:prstGeom>
        </p:spPr>
        <p:txBody>
          <a:bodyPr wrap="square">
            <a:spAutoFit/>
          </a:bodyPr>
          <a:lstStyle/>
          <a:p>
            <a:pPr marR="141940">
              <a:lnSpc>
                <a:spcPct val="150000"/>
              </a:lnSpc>
            </a:pPr>
            <a:r>
              <a:rPr lang="fr-FR" sz="4400" dirty="0" err="1">
                <a:solidFill>
                  <a:srgbClr val="000000"/>
                </a:solidFill>
                <a:latin typeface="Arial" panose="020B0604020202020204" pitchFamily="34" charset="0"/>
              </a:rPr>
              <a:t>print</a:t>
            </a:r>
            <a:r>
              <a:rPr lang="fr-FR" sz="4400" dirty="0">
                <a:solidFill>
                  <a:srgbClr val="000000"/>
                </a:solidFill>
                <a:latin typeface="Arial" panose="020B0604020202020204" pitchFamily="34" charset="0"/>
              </a:rPr>
              <a:t>(</a:t>
            </a:r>
            <a:r>
              <a:rPr lang="fr-FR" sz="4400" dirty="0" err="1">
                <a:solidFill>
                  <a:srgbClr val="0000CC"/>
                </a:solidFill>
                <a:latin typeface="Arial" panose="020B0604020202020204" pitchFamily="34" charset="0"/>
                <a:cs typeface="Arial" panose="020B0604020202020204" pitchFamily="34" charset="0"/>
              </a:rPr>
              <a:t>dfr</a:t>
            </a:r>
            <a:r>
              <a:rPr lang="fr-FR" sz="4400" dirty="0" err="1">
                <a:solidFill>
                  <a:srgbClr val="000000"/>
                </a:solidFill>
                <a:latin typeface="Arial" panose="020B0604020202020204" pitchFamily="34" charset="0"/>
              </a:rPr>
              <a:t>.</a:t>
            </a:r>
            <a:r>
              <a:rPr lang="fr-FR" sz="4400" dirty="0" err="1">
                <a:highlight>
                  <a:srgbClr val="FFFF00"/>
                </a:highlight>
                <a:latin typeface="Arial" panose="020B0604020202020204" pitchFamily="34" charset="0"/>
                <a:cs typeface="Arial" panose="020B0604020202020204" pitchFamily="34" charset="0"/>
              </a:rPr>
              <a:t>groupby</a:t>
            </a:r>
            <a:r>
              <a:rPr lang="fr-FR" sz="4400" dirty="0">
                <a:solidFill>
                  <a:srgbClr val="000000"/>
                </a:solidFill>
                <a:latin typeface="Arial" panose="020B0604020202020204" pitchFamily="34" charset="0"/>
              </a:rPr>
              <a:t>(</a:t>
            </a:r>
            <a:r>
              <a:rPr lang="fr-FR" sz="4400" dirty="0">
                <a:solidFill>
                  <a:srgbClr val="FF00FF"/>
                </a:solidFill>
                <a:latin typeface="Arial" panose="020B0604020202020204" pitchFamily="34" charset="0"/>
              </a:rPr>
              <a:t>'fruit</a:t>
            </a:r>
            <a:r>
              <a:rPr lang="fr-FR" sz="4400" dirty="0">
                <a:solidFill>
                  <a:srgbClr val="000000"/>
                </a:solidFill>
                <a:latin typeface="Arial" panose="020B0604020202020204" pitchFamily="34" charset="0"/>
              </a:rPr>
              <a:t>').</a:t>
            </a:r>
            <a:r>
              <a:rPr lang="fr-FR" sz="4400" dirty="0" err="1">
                <a:highlight>
                  <a:srgbClr val="FFFF00"/>
                </a:highlight>
                <a:latin typeface="Arial" panose="020B0604020202020204" pitchFamily="34" charset="0"/>
                <a:cs typeface="Arial" panose="020B0604020202020204" pitchFamily="34" charset="0"/>
              </a:rPr>
              <a:t>describe</a:t>
            </a:r>
            <a:r>
              <a:rPr lang="fr-FR" sz="4400" dirty="0">
                <a:solidFill>
                  <a:srgbClr val="000000"/>
                </a:solidFill>
                <a:latin typeface="Arial" panose="020B0604020202020204" pitchFamily="34" charset="0"/>
              </a:rPr>
              <a:t>()) </a:t>
            </a:r>
          </a:p>
          <a:p>
            <a:pPr>
              <a:lnSpc>
                <a:spcPct val="150000"/>
              </a:lnSpc>
            </a:pPr>
            <a:r>
              <a:rPr lang="fr-FR" sz="4400" dirty="0" err="1">
                <a:solidFill>
                  <a:srgbClr val="0000CC"/>
                </a:solidFill>
                <a:latin typeface="Arial" panose="020B0604020202020204" pitchFamily="34" charset="0"/>
                <a:cs typeface="Arial" panose="020B0604020202020204" pitchFamily="34" charset="0"/>
              </a:rPr>
              <a:t>dfr</a:t>
            </a:r>
            <a:r>
              <a:rPr lang="fr-FR" sz="4400" dirty="0" err="1">
                <a:solidFill>
                  <a:srgbClr val="000000"/>
                </a:solidFill>
                <a:latin typeface="Arial" panose="020B0604020202020204" pitchFamily="34" charset="0"/>
              </a:rPr>
              <a:t>.</a:t>
            </a:r>
            <a:r>
              <a:rPr lang="fr-FR" sz="4400" dirty="0" err="1">
                <a:highlight>
                  <a:srgbClr val="FFFF00"/>
                </a:highlight>
                <a:latin typeface="Arial" panose="020B0604020202020204" pitchFamily="34" charset="0"/>
                <a:cs typeface="Arial" panose="020B0604020202020204" pitchFamily="34" charset="0"/>
              </a:rPr>
              <a:t>boxplot</a:t>
            </a:r>
            <a:r>
              <a:rPr lang="fr-FR" sz="4400" dirty="0">
                <a:solidFill>
                  <a:srgbClr val="000000"/>
                </a:solidFill>
                <a:latin typeface="Arial" panose="020B0604020202020204" pitchFamily="34" charset="0"/>
              </a:rPr>
              <a:t>(</a:t>
            </a:r>
            <a:r>
              <a:rPr lang="fr-FR" sz="4400" dirty="0" err="1">
                <a:solidFill>
                  <a:srgbClr val="000000"/>
                </a:solidFill>
                <a:latin typeface="Arial" panose="020B0604020202020204" pitchFamily="34" charset="0"/>
              </a:rPr>
              <a:t>column</a:t>
            </a:r>
            <a:r>
              <a:rPr lang="fr-FR" sz="4400" dirty="0">
                <a:solidFill>
                  <a:srgbClr val="000000"/>
                </a:solidFill>
                <a:latin typeface="Arial" panose="020B0604020202020204" pitchFamily="34" charset="0"/>
              </a:rPr>
              <a:t>="</a:t>
            </a:r>
            <a:r>
              <a:rPr lang="fr-FR" sz="4400" dirty="0" err="1">
                <a:solidFill>
                  <a:srgbClr val="FF00FF"/>
                </a:solidFill>
                <a:latin typeface="Arial" panose="020B0604020202020204" pitchFamily="34" charset="0"/>
              </a:rPr>
              <a:t>diametre</a:t>
            </a:r>
            <a:r>
              <a:rPr lang="fr-FR" sz="4400" dirty="0">
                <a:solidFill>
                  <a:srgbClr val="000000"/>
                </a:solidFill>
                <a:latin typeface="Arial" panose="020B0604020202020204" pitchFamily="34" charset="0"/>
              </a:rPr>
              <a:t>",by="</a:t>
            </a:r>
            <a:r>
              <a:rPr lang="fr-FR" sz="4400" dirty="0">
                <a:solidFill>
                  <a:srgbClr val="FF00FF"/>
                </a:solidFill>
                <a:latin typeface="Arial" panose="020B0604020202020204" pitchFamily="34" charset="0"/>
              </a:rPr>
              <a:t>fruit</a:t>
            </a:r>
            <a:r>
              <a:rPr lang="fr-FR" sz="4400" dirty="0">
                <a:solidFill>
                  <a:srgbClr val="000000"/>
                </a:solidFill>
                <a:latin typeface="Arial" panose="020B0604020202020204" pitchFamily="34" charset="0"/>
              </a:rPr>
              <a:t>") </a:t>
            </a:r>
          </a:p>
          <a:p>
            <a:pPr marR="2420">
              <a:lnSpc>
                <a:spcPct val="150000"/>
              </a:lnSpc>
            </a:pPr>
            <a:r>
              <a:rPr lang="fr-FR" sz="4400" b="1" dirty="0">
                <a:solidFill>
                  <a:srgbClr val="000000"/>
                </a:solidFill>
                <a:latin typeface="Arial" panose="020B0604020202020204" pitchFamily="34" charset="0"/>
              </a:rPr>
              <a:t>Premier jet de statistique descriptive </a:t>
            </a:r>
            <a:endParaRPr lang="fr-FR" sz="4400" dirty="0"/>
          </a:p>
        </p:txBody>
      </p:sp>
    </p:spTree>
    <p:extLst>
      <p:ext uri="{BB962C8B-B14F-4D97-AF65-F5344CB8AC3E}">
        <p14:creationId xmlns:p14="http://schemas.microsoft.com/office/powerpoint/2010/main" val="763296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tableau blanc&#10;&#10;Description générée automatiquement">
            <a:extLst>
              <a:ext uri="{FF2B5EF4-FFF2-40B4-BE49-F238E27FC236}">
                <a16:creationId xmlns:a16="http://schemas.microsoft.com/office/drawing/2014/main" id="{ED9059AF-D9EB-43A4-AB6A-6AC05CADAFA4}"/>
              </a:ext>
            </a:extLst>
          </p:cNvPr>
          <p:cNvPicPr>
            <a:picLocks noChangeAspect="1"/>
          </p:cNvPicPr>
          <p:nvPr/>
        </p:nvPicPr>
        <p:blipFill rotWithShape="1">
          <a:blip r:embed="rId2">
            <a:extLst>
              <a:ext uri="{28A0092B-C50C-407E-A947-70E740481C1C}">
                <a14:useLocalDpi xmlns:a14="http://schemas.microsoft.com/office/drawing/2010/main" val="0"/>
              </a:ext>
            </a:extLst>
          </a:blip>
          <a:srcRect l="956" t="26642" r="4465" b="18313"/>
          <a:stretch/>
        </p:blipFill>
        <p:spPr>
          <a:xfrm>
            <a:off x="0" y="1061597"/>
            <a:ext cx="18355188" cy="8012065"/>
          </a:xfrm>
          <a:prstGeom prst="rect">
            <a:avLst/>
          </a:prstGeom>
        </p:spPr>
      </p:pic>
      <p:sp>
        <p:nvSpPr>
          <p:cNvPr id="5" name="Text Box 2">
            <a:extLst>
              <a:ext uri="{FF2B5EF4-FFF2-40B4-BE49-F238E27FC236}">
                <a16:creationId xmlns:a16="http://schemas.microsoft.com/office/drawing/2014/main" id="{F80490E9-3B76-4BFC-BA4A-6717DA190943}"/>
              </a:ext>
            </a:extLst>
          </p:cNvPr>
          <p:cNvSpPr txBox="1">
            <a:spLocks noChangeArrowheads="1"/>
          </p:cNvSpPr>
          <p:nvPr/>
        </p:nvSpPr>
        <p:spPr bwMode="auto">
          <a:xfrm>
            <a:off x="0" y="-1"/>
            <a:ext cx="18305463" cy="769441"/>
          </a:xfrm>
          <a:prstGeom prst="rect">
            <a:avLst/>
          </a:prstGeom>
          <a:solidFill>
            <a:schemeClr val="bg1">
              <a:lumMod val="85000"/>
            </a:schemeClr>
          </a:solidFill>
          <a:ln w="31750">
            <a:solidFill>
              <a:srgbClr val="0000CC"/>
            </a:solidFill>
            <a:miter lim="800000"/>
            <a:headEnd/>
            <a:tailEnd/>
          </a:ln>
        </p:spPr>
        <p:txBody>
          <a:bodyPr wrap="square">
            <a:spAutoFit/>
          </a:bodyPr>
          <a:lstStyle/>
          <a:p>
            <a:pPr algn="ctr" eaLnBrk="1" hangingPunct="1">
              <a:defRPr/>
            </a:pPr>
            <a:r>
              <a:rPr lang="fr-FR" sz="4400" b="1" dirty="0">
                <a:latin typeface="Arial" charset="0"/>
                <a:cs typeface="Arial" charset="0"/>
              </a:rPr>
              <a:t>Algorithme de détection de fruits : programme python</a:t>
            </a:r>
          </a:p>
        </p:txBody>
      </p:sp>
    </p:spTree>
    <p:extLst>
      <p:ext uri="{BB962C8B-B14F-4D97-AF65-F5344CB8AC3E}">
        <p14:creationId xmlns:p14="http://schemas.microsoft.com/office/powerpoint/2010/main" val="1272112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tableau blanc&#10;&#10;Description générée automatiquement">
            <a:extLst>
              <a:ext uri="{FF2B5EF4-FFF2-40B4-BE49-F238E27FC236}">
                <a16:creationId xmlns:a16="http://schemas.microsoft.com/office/drawing/2014/main" id="{5859B304-F32F-4ABE-B307-27ACEA76F5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77" b="4689"/>
          <a:stretch/>
        </p:blipFill>
        <p:spPr>
          <a:xfrm>
            <a:off x="1726511" y="-1"/>
            <a:ext cx="14852440" cy="10296525"/>
          </a:xfrm>
          <a:prstGeom prst="rect">
            <a:avLst/>
          </a:prstGeom>
        </p:spPr>
      </p:pic>
    </p:spTree>
    <p:extLst>
      <p:ext uri="{BB962C8B-B14F-4D97-AF65-F5344CB8AC3E}">
        <p14:creationId xmlns:p14="http://schemas.microsoft.com/office/powerpoint/2010/main" val="1165227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D32D93-058C-4BD3-A4BF-7A3370EA80C9}"/>
              </a:ext>
            </a:extLst>
          </p:cNvPr>
          <p:cNvSpPr/>
          <p:nvPr/>
        </p:nvSpPr>
        <p:spPr>
          <a:xfrm>
            <a:off x="1468191" y="2743200"/>
            <a:ext cx="15858478" cy="476518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2F7FA852-4DCA-43ED-847D-A37D23BE9C90}"/>
              </a:ext>
            </a:extLst>
          </p:cNvPr>
          <p:cNvSpPr txBox="1"/>
          <p:nvPr/>
        </p:nvSpPr>
        <p:spPr>
          <a:xfrm>
            <a:off x="978794" y="1416677"/>
            <a:ext cx="16407685" cy="7478970"/>
          </a:xfrm>
          <a:prstGeom prst="rect">
            <a:avLst/>
          </a:prstGeom>
          <a:noFill/>
        </p:spPr>
        <p:txBody>
          <a:bodyPr wrap="square">
            <a:spAutoFit/>
          </a:bodyPr>
          <a:lstStyle/>
          <a:p>
            <a:r>
              <a:rPr lang="fr-FR" sz="4800" dirty="0">
                <a:solidFill>
                  <a:srgbClr val="FF0000"/>
                </a:solidFill>
              </a:rPr>
              <a:t>Pour</a:t>
            </a:r>
            <a:r>
              <a:rPr lang="fr-FR" sz="4800" dirty="0"/>
              <a:t> </a:t>
            </a:r>
            <a:r>
              <a:rPr lang="fr-FR" sz="4800" dirty="0">
                <a:solidFill>
                  <a:srgbClr val="2D4FFB"/>
                </a:solidFill>
              </a:rPr>
              <a:t>i</a:t>
            </a:r>
            <a:r>
              <a:rPr lang="fr-FR" sz="4800" dirty="0"/>
              <a:t> </a:t>
            </a:r>
            <a:r>
              <a:rPr lang="fr-FR" sz="4800" dirty="0">
                <a:solidFill>
                  <a:srgbClr val="FF0000"/>
                </a:solidFill>
              </a:rPr>
              <a:t>allant de </a:t>
            </a:r>
            <a:r>
              <a:rPr lang="fr-FR" sz="4800" dirty="0"/>
              <a:t>1 à </a:t>
            </a:r>
            <a:r>
              <a:rPr lang="fr-FR" sz="4800" dirty="0" err="1">
                <a:solidFill>
                  <a:srgbClr val="2D4FFB"/>
                </a:solidFill>
              </a:rPr>
              <a:t>Nb_fruits</a:t>
            </a:r>
            <a:r>
              <a:rPr lang="fr-FR" sz="4800" dirty="0">
                <a:solidFill>
                  <a:srgbClr val="2D4FFB"/>
                </a:solidFill>
              </a:rPr>
              <a:t> </a:t>
            </a:r>
            <a:r>
              <a:rPr lang="fr-FR" sz="4800" dirty="0">
                <a:solidFill>
                  <a:srgbClr val="FF0000"/>
                </a:solidFill>
              </a:rPr>
              <a:t>faire :</a:t>
            </a:r>
          </a:p>
          <a:p>
            <a:endParaRPr lang="fr-FR" sz="4800" dirty="0">
              <a:solidFill>
                <a:srgbClr val="FF0000"/>
              </a:solidFill>
            </a:endParaRPr>
          </a:p>
          <a:p>
            <a:r>
              <a:rPr lang="fr-FR" sz="4800" dirty="0"/>
              <a:t>     </a:t>
            </a:r>
            <a:r>
              <a:rPr lang="fr-FR" sz="4800" dirty="0">
                <a:solidFill>
                  <a:srgbClr val="FF0000"/>
                </a:solidFill>
              </a:rPr>
              <a:t>Si (</a:t>
            </a:r>
            <a:r>
              <a:rPr lang="fr-FR" sz="4800" dirty="0">
                <a:solidFill>
                  <a:srgbClr val="2D4FFB"/>
                </a:solidFill>
              </a:rPr>
              <a:t>couleur[i]</a:t>
            </a:r>
            <a:r>
              <a:rPr lang="fr-FR" sz="4800" dirty="0">
                <a:solidFill>
                  <a:srgbClr val="00B050"/>
                </a:solidFill>
              </a:rPr>
              <a:t>==</a:t>
            </a:r>
            <a:r>
              <a:rPr lang="fr-FR" sz="4800" dirty="0"/>
              <a:t>"orange" </a:t>
            </a:r>
            <a:r>
              <a:rPr lang="fr-FR" sz="4800" dirty="0">
                <a:solidFill>
                  <a:srgbClr val="00B050"/>
                </a:solidFill>
              </a:rPr>
              <a:t>ET</a:t>
            </a:r>
            <a:r>
              <a:rPr lang="fr-FR" sz="4800" dirty="0"/>
              <a:t> </a:t>
            </a:r>
            <a:r>
              <a:rPr lang="fr-FR" sz="4800" dirty="0" err="1">
                <a:solidFill>
                  <a:srgbClr val="2D4FFB"/>
                </a:solidFill>
              </a:rPr>
              <a:t>diametre</a:t>
            </a:r>
            <a:r>
              <a:rPr lang="fr-FR" sz="4800" dirty="0">
                <a:solidFill>
                  <a:srgbClr val="2D4FFB"/>
                </a:solidFill>
              </a:rPr>
              <a:t>[i]</a:t>
            </a:r>
            <a:r>
              <a:rPr lang="fr-FR" sz="4800" dirty="0">
                <a:solidFill>
                  <a:srgbClr val="00B050"/>
                </a:solidFill>
              </a:rPr>
              <a:t>&gt;=</a:t>
            </a:r>
            <a:r>
              <a:rPr lang="fr-FR" sz="4800" dirty="0"/>
              <a:t>7 </a:t>
            </a:r>
            <a:r>
              <a:rPr lang="fr-FR" sz="4800" dirty="0">
                <a:solidFill>
                  <a:srgbClr val="00B050"/>
                </a:solidFill>
              </a:rPr>
              <a:t>ET</a:t>
            </a:r>
            <a:r>
              <a:rPr lang="fr-FR" sz="4800" dirty="0"/>
              <a:t> </a:t>
            </a:r>
            <a:r>
              <a:rPr lang="fr-FR" sz="4800" dirty="0" err="1">
                <a:solidFill>
                  <a:srgbClr val="2D4FFB"/>
                </a:solidFill>
              </a:rPr>
              <a:t>diametre</a:t>
            </a:r>
            <a:r>
              <a:rPr lang="fr-FR" sz="4800" dirty="0">
                <a:solidFill>
                  <a:srgbClr val="2D4FFB"/>
                </a:solidFill>
              </a:rPr>
              <a:t>[i]</a:t>
            </a:r>
            <a:r>
              <a:rPr lang="fr-FR" sz="4800" dirty="0"/>
              <a:t>&lt;11</a:t>
            </a:r>
            <a:r>
              <a:rPr lang="fr-FR" sz="4800" dirty="0">
                <a:solidFill>
                  <a:srgbClr val="FF0000"/>
                </a:solidFill>
              </a:rPr>
              <a:t>)</a:t>
            </a:r>
            <a:r>
              <a:rPr lang="fr-FR" sz="4800" dirty="0"/>
              <a:t> </a:t>
            </a:r>
          </a:p>
          <a:p>
            <a:r>
              <a:rPr lang="fr-FR" sz="4800" dirty="0"/>
              <a:t>    </a:t>
            </a:r>
            <a:r>
              <a:rPr lang="fr-FR" sz="4800" dirty="0">
                <a:solidFill>
                  <a:srgbClr val="FF0000"/>
                </a:solidFill>
              </a:rPr>
              <a:t>alors</a:t>
            </a:r>
            <a:r>
              <a:rPr lang="fr-FR" sz="4800" dirty="0"/>
              <a:t> </a:t>
            </a:r>
            <a:r>
              <a:rPr lang="fr-FR" sz="4800" dirty="0">
                <a:solidFill>
                  <a:srgbClr val="FF0000"/>
                </a:solidFill>
              </a:rPr>
              <a:t>:</a:t>
            </a:r>
          </a:p>
          <a:p>
            <a:r>
              <a:rPr lang="fr-FR" sz="4800" dirty="0"/>
              <a:t>	     </a:t>
            </a:r>
            <a:r>
              <a:rPr lang="fr-FR" sz="4800" dirty="0">
                <a:solidFill>
                  <a:srgbClr val="FF0000"/>
                </a:solidFill>
              </a:rPr>
              <a:t>Afficher(</a:t>
            </a:r>
            <a:r>
              <a:rPr lang="fr-FR" sz="4800" dirty="0"/>
              <a:t>« le fruit numéro », </a:t>
            </a:r>
            <a:r>
              <a:rPr lang="fr-FR" sz="4800" dirty="0">
                <a:solidFill>
                  <a:srgbClr val="2D4FFB"/>
                </a:solidFill>
              </a:rPr>
              <a:t>i</a:t>
            </a:r>
            <a:r>
              <a:rPr lang="fr-FR" sz="4800" dirty="0"/>
              <a:t> , « est une orange »</a:t>
            </a:r>
            <a:r>
              <a:rPr lang="fr-FR" sz="4800" dirty="0">
                <a:solidFill>
                  <a:srgbClr val="FF0000"/>
                </a:solidFill>
              </a:rPr>
              <a:t>)</a:t>
            </a:r>
          </a:p>
          <a:p>
            <a:r>
              <a:rPr lang="fr-FR" sz="4800" dirty="0"/>
              <a:t>	 </a:t>
            </a:r>
            <a:r>
              <a:rPr lang="fr-FR" sz="4800" dirty="0">
                <a:solidFill>
                  <a:srgbClr val="FF0000"/>
                </a:solidFill>
              </a:rPr>
              <a:t>Sinon</a:t>
            </a:r>
            <a:r>
              <a:rPr lang="fr-FR" sz="4800" dirty="0"/>
              <a:t> </a:t>
            </a:r>
            <a:r>
              <a:rPr lang="fr-FR" sz="4800" dirty="0">
                <a:solidFill>
                  <a:srgbClr val="FF0000"/>
                </a:solidFill>
              </a:rPr>
              <a:t>:</a:t>
            </a:r>
            <a:endParaRPr lang="fr-FR" sz="4800" dirty="0"/>
          </a:p>
          <a:p>
            <a:r>
              <a:rPr lang="fr-FR" sz="4800" dirty="0"/>
              <a:t>       </a:t>
            </a:r>
            <a:r>
              <a:rPr lang="fr-FR" sz="4800" dirty="0">
                <a:solidFill>
                  <a:srgbClr val="FF0000"/>
                </a:solidFill>
              </a:rPr>
              <a:t>Afficher(</a:t>
            </a:r>
            <a:r>
              <a:rPr lang="fr-FR" sz="4800" dirty="0"/>
              <a:t>« le fruit numéro », </a:t>
            </a:r>
            <a:r>
              <a:rPr lang="fr-FR" sz="4800" dirty="0">
                <a:solidFill>
                  <a:srgbClr val="2D4FFB"/>
                </a:solidFill>
              </a:rPr>
              <a:t>i</a:t>
            </a:r>
            <a:r>
              <a:rPr lang="fr-FR" sz="4800" dirty="0"/>
              <a:t> , « n’est pas une orange »</a:t>
            </a:r>
            <a:r>
              <a:rPr lang="fr-FR" sz="4800" dirty="0">
                <a:solidFill>
                  <a:srgbClr val="FF0000"/>
                </a:solidFill>
              </a:rPr>
              <a:t>)</a:t>
            </a:r>
            <a:r>
              <a:rPr lang="fr-FR" sz="4800" dirty="0"/>
              <a:t>   </a:t>
            </a:r>
          </a:p>
          <a:p>
            <a:r>
              <a:rPr lang="fr-FR" sz="4800" dirty="0">
                <a:solidFill>
                  <a:srgbClr val="FF0000"/>
                </a:solidFill>
              </a:rPr>
              <a:t>	 </a:t>
            </a:r>
            <a:r>
              <a:rPr lang="fr-FR" sz="4800" dirty="0" err="1">
                <a:solidFill>
                  <a:srgbClr val="FF0000"/>
                </a:solidFill>
              </a:rPr>
              <a:t>Fin_si</a:t>
            </a:r>
            <a:endParaRPr lang="fr-FR" sz="4800" dirty="0">
              <a:solidFill>
                <a:srgbClr val="FF0000"/>
              </a:solidFill>
            </a:endParaRPr>
          </a:p>
          <a:p>
            <a:endParaRPr lang="fr-FR" sz="4800" dirty="0">
              <a:solidFill>
                <a:srgbClr val="FF0000"/>
              </a:solidFill>
            </a:endParaRPr>
          </a:p>
          <a:p>
            <a:r>
              <a:rPr lang="fr-FR" sz="4800" dirty="0" err="1">
                <a:solidFill>
                  <a:srgbClr val="FF0000"/>
                </a:solidFill>
              </a:rPr>
              <a:t>Fin_Pour</a:t>
            </a:r>
            <a:endParaRPr lang="fr-FR" sz="4800" dirty="0">
              <a:solidFill>
                <a:srgbClr val="FF0000"/>
              </a:solidFill>
            </a:endParaRPr>
          </a:p>
        </p:txBody>
      </p:sp>
      <p:sp>
        <p:nvSpPr>
          <p:cNvPr id="5" name="Text Box 2">
            <a:extLst>
              <a:ext uri="{FF2B5EF4-FFF2-40B4-BE49-F238E27FC236}">
                <a16:creationId xmlns:a16="http://schemas.microsoft.com/office/drawing/2014/main" id="{37F3A603-A992-4409-90F1-68B210F6BBC3}"/>
              </a:ext>
            </a:extLst>
          </p:cNvPr>
          <p:cNvSpPr txBox="1">
            <a:spLocks noChangeArrowheads="1"/>
          </p:cNvSpPr>
          <p:nvPr/>
        </p:nvSpPr>
        <p:spPr bwMode="auto">
          <a:xfrm>
            <a:off x="0" y="-1"/>
            <a:ext cx="18305463" cy="769441"/>
          </a:xfrm>
          <a:prstGeom prst="rect">
            <a:avLst/>
          </a:prstGeom>
          <a:solidFill>
            <a:schemeClr val="bg1">
              <a:lumMod val="85000"/>
            </a:schemeClr>
          </a:solidFill>
          <a:ln w="31750">
            <a:solidFill>
              <a:srgbClr val="0000CC"/>
            </a:solidFill>
            <a:miter lim="800000"/>
            <a:headEnd/>
            <a:tailEnd/>
          </a:ln>
        </p:spPr>
        <p:txBody>
          <a:bodyPr wrap="square">
            <a:spAutoFit/>
          </a:bodyPr>
          <a:lstStyle/>
          <a:p>
            <a:pPr algn="ctr" eaLnBrk="1" hangingPunct="1">
              <a:defRPr/>
            </a:pPr>
            <a:r>
              <a:rPr lang="fr-FR" sz="4400" b="1" dirty="0">
                <a:latin typeface="Arial" charset="0"/>
                <a:cs typeface="Arial" charset="0"/>
              </a:rPr>
              <a:t>Algorithme de détection de fruits (métalangage)</a:t>
            </a:r>
          </a:p>
        </p:txBody>
      </p:sp>
      <p:sp>
        <p:nvSpPr>
          <p:cNvPr id="6" name="ZoneTexte 5">
            <a:extLst>
              <a:ext uri="{FF2B5EF4-FFF2-40B4-BE49-F238E27FC236}">
                <a16:creationId xmlns:a16="http://schemas.microsoft.com/office/drawing/2014/main" id="{3FF82BAB-310B-4F79-9797-D6F988F8FF11}"/>
              </a:ext>
            </a:extLst>
          </p:cNvPr>
          <p:cNvSpPr txBox="1"/>
          <p:nvPr/>
        </p:nvSpPr>
        <p:spPr>
          <a:xfrm>
            <a:off x="978794" y="9301063"/>
            <a:ext cx="13226603" cy="769441"/>
          </a:xfrm>
          <a:prstGeom prst="rect">
            <a:avLst/>
          </a:prstGeom>
          <a:noFill/>
        </p:spPr>
        <p:txBody>
          <a:bodyPr wrap="square">
            <a:spAutoFit/>
          </a:bodyPr>
          <a:lstStyle/>
          <a:p>
            <a:pPr>
              <a:tabLst>
                <a:tab pos="90488" algn="l"/>
              </a:tabLst>
            </a:pPr>
            <a:r>
              <a:rPr lang="fr-FR" sz="4400" dirty="0">
                <a:highlight>
                  <a:srgbClr val="FFFF00"/>
                </a:highlight>
                <a:latin typeface="Arial" panose="020B0604020202020204" pitchFamily="34" charset="0"/>
                <a:cs typeface="Arial" panose="020B0604020202020204" pitchFamily="34" charset="0"/>
              </a:rPr>
              <a:t>Quels sont vos commentaires et autres remarques ?</a:t>
            </a:r>
          </a:p>
        </p:txBody>
      </p:sp>
    </p:spTree>
    <p:extLst>
      <p:ext uri="{BB962C8B-B14F-4D97-AF65-F5344CB8AC3E}">
        <p14:creationId xmlns:p14="http://schemas.microsoft.com/office/powerpoint/2010/main" val="1650640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D32D93-058C-4BD3-A4BF-7A3370EA80C9}"/>
              </a:ext>
            </a:extLst>
          </p:cNvPr>
          <p:cNvSpPr/>
          <p:nvPr/>
        </p:nvSpPr>
        <p:spPr>
          <a:xfrm>
            <a:off x="488108" y="2601534"/>
            <a:ext cx="17548431" cy="393642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400">
              <a:latin typeface="Arial" panose="020B0604020202020204" pitchFamily="34" charset="0"/>
              <a:cs typeface="Arial" panose="020B0604020202020204" pitchFamily="34" charset="0"/>
            </a:endParaRPr>
          </a:p>
        </p:txBody>
      </p:sp>
      <p:sp>
        <p:nvSpPr>
          <p:cNvPr id="5" name="Text Box 2">
            <a:extLst>
              <a:ext uri="{FF2B5EF4-FFF2-40B4-BE49-F238E27FC236}">
                <a16:creationId xmlns:a16="http://schemas.microsoft.com/office/drawing/2014/main" id="{37F3A603-A992-4409-90F1-68B210F6BBC3}"/>
              </a:ext>
            </a:extLst>
          </p:cNvPr>
          <p:cNvSpPr txBox="1">
            <a:spLocks noChangeArrowheads="1"/>
          </p:cNvSpPr>
          <p:nvPr/>
        </p:nvSpPr>
        <p:spPr bwMode="auto">
          <a:xfrm>
            <a:off x="0" y="-1"/>
            <a:ext cx="18305463" cy="769441"/>
          </a:xfrm>
          <a:prstGeom prst="rect">
            <a:avLst/>
          </a:prstGeom>
          <a:solidFill>
            <a:schemeClr val="bg1">
              <a:lumMod val="85000"/>
            </a:schemeClr>
          </a:solidFill>
          <a:ln w="31750">
            <a:solidFill>
              <a:srgbClr val="0000CC"/>
            </a:solidFill>
            <a:miter lim="800000"/>
            <a:headEnd/>
            <a:tailEnd/>
          </a:ln>
        </p:spPr>
        <p:txBody>
          <a:bodyPr wrap="square">
            <a:spAutoFit/>
          </a:bodyPr>
          <a:lstStyle/>
          <a:p>
            <a:pPr algn="ctr" eaLnBrk="1" hangingPunct="1">
              <a:defRPr/>
            </a:pPr>
            <a:r>
              <a:rPr lang="fr-FR" sz="4400" b="1" dirty="0">
                <a:latin typeface="Arial" charset="0"/>
                <a:cs typeface="Arial" charset="0"/>
              </a:rPr>
              <a:t>Algorithme de détection de fruits (programmation python)</a:t>
            </a:r>
          </a:p>
        </p:txBody>
      </p:sp>
      <p:sp>
        <p:nvSpPr>
          <p:cNvPr id="6" name="ZoneTexte 5">
            <a:extLst>
              <a:ext uri="{FF2B5EF4-FFF2-40B4-BE49-F238E27FC236}">
                <a16:creationId xmlns:a16="http://schemas.microsoft.com/office/drawing/2014/main" id="{2359BEE2-1CC2-45A7-816D-705063CDDAF8}"/>
              </a:ext>
            </a:extLst>
          </p:cNvPr>
          <p:cNvSpPr txBox="1"/>
          <p:nvPr/>
        </p:nvSpPr>
        <p:spPr>
          <a:xfrm>
            <a:off x="978794" y="9301063"/>
            <a:ext cx="13226603" cy="769441"/>
          </a:xfrm>
          <a:prstGeom prst="rect">
            <a:avLst/>
          </a:prstGeom>
          <a:noFill/>
        </p:spPr>
        <p:txBody>
          <a:bodyPr wrap="square">
            <a:spAutoFit/>
          </a:bodyPr>
          <a:lstStyle/>
          <a:p>
            <a:pPr>
              <a:tabLst>
                <a:tab pos="90488" algn="l"/>
              </a:tabLst>
            </a:pPr>
            <a:r>
              <a:rPr lang="fr-FR" sz="4400" dirty="0">
                <a:highlight>
                  <a:srgbClr val="FFFF00"/>
                </a:highlight>
                <a:latin typeface="Arial" panose="020B0604020202020204" pitchFamily="34" charset="0"/>
                <a:cs typeface="Arial" panose="020B0604020202020204" pitchFamily="34" charset="0"/>
              </a:rPr>
              <a:t>Quels sont vos commentaires et autres remarques ?</a:t>
            </a:r>
          </a:p>
        </p:txBody>
      </p:sp>
      <p:sp>
        <p:nvSpPr>
          <p:cNvPr id="8" name="ZoneTexte 7">
            <a:extLst>
              <a:ext uri="{FF2B5EF4-FFF2-40B4-BE49-F238E27FC236}">
                <a16:creationId xmlns:a16="http://schemas.microsoft.com/office/drawing/2014/main" id="{2F7FA852-4DCA-43ED-847D-A37D23BE9C90}"/>
              </a:ext>
            </a:extLst>
          </p:cNvPr>
          <p:cNvSpPr txBox="1"/>
          <p:nvPr/>
        </p:nvSpPr>
        <p:spPr>
          <a:xfrm>
            <a:off x="103318" y="1503610"/>
            <a:ext cx="18000083" cy="5363007"/>
          </a:xfrm>
          <a:prstGeom prst="rect">
            <a:avLst/>
          </a:prstGeom>
          <a:noFill/>
        </p:spPr>
        <p:txBody>
          <a:bodyPr wrap="square">
            <a:spAutoFit/>
          </a:bodyPr>
          <a:lstStyle/>
          <a:p>
            <a:r>
              <a:rPr lang="fr-FR" sz="4400" dirty="0">
                <a:solidFill>
                  <a:srgbClr val="FF0000"/>
                </a:solidFill>
                <a:latin typeface="Arial" panose="020B0604020202020204" pitchFamily="34" charset="0"/>
                <a:cs typeface="Arial" panose="020B0604020202020204" pitchFamily="34" charset="0"/>
              </a:rPr>
              <a:t>for</a:t>
            </a:r>
            <a:r>
              <a:rPr lang="fr-FR" sz="4400" dirty="0">
                <a:latin typeface="Arial" panose="020B0604020202020204" pitchFamily="34" charset="0"/>
                <a:cs typeface="Arial" panose="020B0604020202020204" pitchFamily="34" charset="0"/>
              </a:rPr>
              <a:t> </a:t>
            </a:r>
            <a:r>
              <a:rPr lang="fr-FR" sz="4400" dirty="0">
                <a:solidFill>
                  <a:srgbClr val="2D4FFB"/>
                </a:solidFill>
                <a:latin typeface="Arial" panose="020B0604020202020204" pitchFamily="34" charset="0"/>
                <a:cs typeface="Arial" panose="020B0604020202020204" pitchFamily="34" charset="0"/>
              </a:rPr>
              <a:t>i</a:t>
            </a:r>
            <a:r>
              <a:rPr lang="fr-FR" sz="4400" dirty="0">
                <a:latin typeface="Arial" panose="020B0604020202020204" pitchFamily="34" charset="0"/>
                <a:cs typeface="Arial" panose="020B0604020202020204" pitchFamily="34" charset="0"/>
              </a:rPr>
              <a:t> </a:t>
            </a:r>
            <a:r>
              <a:rPr lang="fr-FR" sz="4400" dirty="0">
                <a:solidFill>
                  <a:srgbClr val="FF0000"/>
                </a:solidFill>
                <a:latin typeface="Arial" panose="020B0604020202020204" pitchFamily="34" charset="0"/>
                <a:cs typeface="Arial" panose="020B0604020202020204" pitchFamily="34" charset="0"/>
              </a:rPr>
              <a:t>in range</a:t>
            </a:r>
            <a:r>
              <a:rPr lang="fr-FR" sz="4400" dirty="0">
                <a:latin typeface="Arial" panose="020B0604020202020204" pitchFamily="34" charset="0"/>
                <a:cs typeface="Arial" panose="020B0604020202020204" pitchFamily="34" charset="0"/>
              </a:rPr>
              <a:t>(</a:t>
            </a:r>
            <a:r>
              <a:rPr lang="fr-FR" sz="4400" dirty="0" err="1">
                <a:solidFill>
                  <a:srgbClr val="FF0000"/>
                </a:solidFill>
                <a:latin typeface="Arial" panose="020B0604020202020204" pitchFamily="34" charset="0"/>
                <a:cs typeface="Arial" panose="020B0604020202020204" pitchFamily="34" charset="0"/>
              </a:rPr>
              <a:t>len</a:t>
            </a:r>
            <a:r>
              <a:rPr lang="fr-FR" sz="4400" dirty="0">
                <a:latin typeface="Arial" panose="020B0604020202020204" pitchFamily="34" charset="0"/>
                <a:cs typeface="Arial" panose="020B0604020202020204" pitchFamily="34" charset="0"/>
              </a:rPr>
              <a:t>(</a:t>
            </a:r>
            <a:r>
              <a:rPr lang="fr-FR" sz="4400" dirty="0" err="1">
                <a:solidFill>
                  <a:srgbClr val="2D4FFB"/>
                </a:solidFill>
                <a:latin typeface="Arial" panose="020B0604020202020204" pitchFamily="34" charset="0"/>
                <a:cs typeface="Arial" panose="020B0604020202020204" pitchFamily="34" charset="0"/>
              </a:rPr>
              <a:t>dfr</a:t>
            </a:r>
            <a:r>
              <a:rPr lang="fr-FR" sz="4400" dirty="0">
                <a:latin typeface="Arial" panose="020B0604020202020204" pitchFamily="34" charset="0"/>
                <a:cs typeface="Arial" panose="020B0604020202020204" pitchFamily="34" charset="0"/>
              </a:rPr>
              <a:t>)) :</a:t>
            </a:r>
            <a:endParaRPr lang="fr-FR" sz="4400" dirty="0">
              <a:solidFill>
                <a:srgbClr val="FF0000"/>
              </a:solidFill>
              <a:latin typeface="Arial" panose="020B0604020202020204" pitchFamily="34" charset="0"/>
              <a:cs typeface="Arial" panose="020B0604020202020204" pitchFamily="34" charset="0"/>
            </a:endParaRPr>
          </a:p>
          <a:p>
            <a:endParaRPr lang="fr-FR" sz="4400" dirty="0">
              <a:solidFill>
                <a:srgbClr val="FF0000"/>
              </a:solidFill>
              <a:latin typeface="Arial" panose="020B0604020202020204" pitchFamily="34" charset="0"/>
              <a:cs typeface="Arial" panose="020B0604020202020204" pitchFamily="34" charset="0"/>
            </a:endParaRPr>
          </a:p>
          <a:p>
            <a:pPr>
              <a:lnSpc>
                <a:spcPct val="125000"/>
              </a:lnSpc>
            </a:pPr>
            <a:r>
              <a:rPr lang="fr-FR" sz="4400" dirty="0">
                <a:latin typeface="Arial" panose="020B0604020202020204" pitchFamily="34" charset="0"/>
                <a:cs typeface="Arial" panose="020B0604020202020204" pitchFamily="34" charset="0"/>
              </a:rPr>
              <a:t>   </a:t>
            </a:r>
            <a:r>
              <a:rPr lang="fr-FR" sz="4200" dirty="0">
                <a:solidFill>
                  <a:srgbClr val="FF0000"/>
                </a:solidFill>
                <a:latin typeface="Arial" panose="020B0604020202020204" pitchFamily="34" charset="0"/>
                <a:cs typeface="Arial" panose="020B0604020202020204" pitchFamily="34" charset="0"/>
              </a:rPr>
              <a:t>if (</a:t>
            </a:r>
            <a:r>
              <a:rPr lang="fr-FR" sz="4200" dirty="0" err="1">
                <a:solidFill>
                  <a:srgbClr val="0000CC"/>
                </a:solidFill>
                <a:latin typeface="Arial" panose="020B0604020202020204" pitchFamily="34" charset="0"/>
                <a:cs typeface="Arial" panose="020B0604020202020204" pitchFamily="34" charset="0"/>
              </a:rPr>
              <a:t>dfr.</a:t>
            </a:r>
            <a:r>
              <a:rPr lang="fr-FR" sz="4200" dirty="0" err="1">
                <a:solidFill>
                  <a:srgbClr val="2D4FFB"/>
                </a:solidFill>
                <a:latin typeface="Arial" panose="020B0604020202020204" pitchFamily="34" charset="0"/>
                <a:cs typeface="Arial" panose="020B0604020202020204" pitchFamily="34" charset="0"/>
              </a:rPr>
              <a:t>couleur</a:t>
            </a:r>
            <a:r>
              <a:rPr lang="fr-FR" sz="4200" dirty="0">
                <a:solidFill>
                  <a:srgbClr val="2D4FFB"/>
                </a:solidFill>
                <a:latin typeface="Arial" panose="020B0604020202020204" pitchFamily="34" charset="0"/>
                <a:cs typeface="Arial" panose="020B0604020202020204" pitchFamily="34" charset="0"/>
              </a:rPr>
              <a:t>[i]</a:t>
            </a:r>
            <a:r>
              <a:rPr lang="fr-FR" sz="4200" dirty="0">
                <a:solidFill>
                  <a:srgbClr val="00B050"/>
                </a:solidFill>
                <a:latin typeface="Arial" panose="020B0604020202020204" pitchFamily="34" charset="0"/>
                <a:cs typeface="Arial" panose="020B0604020202020204" pitchFamily="34" charset="0"/>
              </a:rPr>
              <a:t>==</a:t>
            </a:r>
            <a:r>
              <a:rPr lang="fr-FR" sz="4200" dirty="0">
                <a:latin typeface="Arial" panose="020B0604020202020204" pitchFamily="34" charset="0"/>
                <a:cs typeface="Arial" panose="020B0604020202020204" pitchFamily="34" charset="0"/>
              </a:rPr>
              <a:t>"orange" </a:t>
            </a:r>
            <a:r>
              <a:rPr lang="fr-FR" sz="4200" dirty="0">
                <a:solidFill>
                  <a:srgbClr val="00B050"/>
                </a:solidFill>
                <a:latin typeface="Arial" panose="020B0604020202020204" pitchFamily="34" charset="0"/>
                <a:cs typeface="Arial" panose="020B0604020202020204" pitchFamily="34" charset="0"/>
              </a:rPr>
              <a:t>and</a:t>
            </a:r>
            <a:r>
              <a:rPr lang="fr-FR" sz="4200" dirty="0">
                <a:latin typeface="Arial" panose="020B0604020202020204" pitchFamily="34" charset="0"/>
                <a:cs typeface="Arial" panose="020B0604020202020204" pitchFamily="34" charset="0"/>
              </a:rPr>
              <a:t> </a:t>
            </a:r>
            <a:r>
              <a:rPr lang="fr-FR" sz="4200" dirty="0" err="1">
                <a:solidFill>
                  <a:srgbClr val="0000CC"/>
                </a:solidFill>
                <a:latin typeface="Arial" panose="020B0604020202020204" pitchFamily="34" charset="0"/>
                <a:cs typeface="Arial" panose="020B0604020202020204" pitchFamily="34" charset="0"/>
              </a:rPr>
              <a:t>dfr.</a:t>
            </a:r>
            <a:r>
              <a:rPr lang="fr-FR" sz="4200" dirty="0" err="1">
                <a:solidFill>
                  <a:srgbClr val="2D4FFB"/>
                </a:solidFill>
                <a:latin typeface="Arial" panose="020B0604020202020204" pitchFamily="34" charset="0"/>
                <a:cs typeface="Arial" panose="020B0604020202020204" pitchFamily="34" charset="0"/>
              </a:rPr>
              <a:t>diametre</a:t>
            </a:r>
            <a:r>
              <a:rPr lang="fr-FR" sz="4200" dirty="0">
                <a:solidFill>
                  <a:srgbClr val="2D4FFB"/>
                </a:solidFill>
                <a:latin typeface="Arial" panose="020B0604020202020204" pitchFamily="34" charset="0"/>
                <a:cs typeface="Arial" panose="020B0604020202020204" pitchFamily="34" charset="0"/>
              </a:rPr>
              <a:t>[i]</a:t>
            </a:r>
            <a:r>
              <a:rPr lang="fr-FR" sz="4200" dirty="0">
                <a:solidFill>
                  <a:srgbClr val="00B050"/>
                </a:solidFill>
                <a:latin typeface="Arial" panose="020B0604020202020204" pitchFamily="34" charset="0"/>
                <a:cs typeface="Arial" panose="020B0604020202020204" pitchFamily="34" charset="0"/>
              </a:rPr>
              <a:t>&gt;=</a:t>
            </a:r>
            <a:r>
              <a:rPr lang="fr-FR" sz="4200" dirty="0">
                <a:latin typeface="Arial" panose="020B0604020202020204" pitchFamily="34" charset="0"/>
                <a:cs typeface="Arial" panose="020B0604020202020204" pitchFamily="34" charset="0"/>
              </a:rPr>
              <a:t>7 </a:t>
            </a:r>
            <a:r>
              <a:rPr lang="fr-FR" sz="4200" dirty="0">
                <a:solidFill>
                  <a:srgbClr val="00B050"/>
                </a:solidFill>
                <a:latin typeface="Arial" panose="020B0604020202020204" pitchFamily="34" charset="0"/>
                <a:cs typeface="Arial" panose="020B0604020202020204" pitchFamily="34" charset="0"/>
              </a:rPr>
              <a:t>and</a:t>
            </a:r>
            <a:r>
              <a:rPr lang="fr-FR" sz="4200" dirty="0">
                <a:latin typeface="Arial" panose="020B0604020202020204" pitchFamily="34" charset="0"/>
                <a:cs typeface="Arial" panose="020B0604020202020204" pitchFamily="34" charset="0"/>
              </a:rPr>
              <a:t> </a:t>
            </a:r>
            <a:r>
              <a:rPr lang="fr-FR" sz="4200" dirty="0" err="1">
                <a:solidFill>
                  <a:srgbClr val="0000CC"/>
                </a:solidFill>
                <a:latin typeface="Arial" panose="020B0604020202020204" pitchFamily="34" charset="0"/>
                <a:cs typeface="Arial" panose="020B0604020202020204" pitchFamily="34" charset="0"/>
              </a:rPr>
              <a:t>dfr.</a:t>
            </a:r>
            <a:r>
              <a:rPr lang="fr-FR" sz="4200" dirty="0" err="1">
                <a:solidFill>
                  <a:srgbClr val="2D4FFB"/>
                </a:solidFill>
                <a:latin typeface="Arial" panose="020B0604020202020204" pitchFamily="34" charset="0"/>
                <a:cs typeface="Arial" panose="020B0604020202020204" pitchFamily="34" charset="0"/>
              </a:rPr>
              <a:t>diametre</a:t>
            </a:r>
            <a:r>
              <a:rPr lang="fr-FR" sz="4200" dirty="0">
                <a:solidFill>
                  <a:srgbClr val="2D4FFB"/>
                </a:solidFill>
                <a:latin typeface="Arial" panose="020B0604020202020204" pitchFamily="34" charset="0"/>
                <a:cs typeface="Arial" panose="020B0604020202020204" pitchFamily="34" charset="0"/>
              </a:rPr>
              <a:t>[i]</a:t>
            </a:r>
            <a:r>
              <a:rPr lang="fr-FR" sz="4200" dirty="0">
                <a:latin typeface="Arial" panose="020B0604020202020204" pitchFamily="34" charset="0"/>
                <a:cs typeface="Arial" panose="020B0604020202020204" pitchFamily="34" charset="0"/>
              </a:rPr>
              <a:t>&lt;11</a:t>
            </a:r>
            <a:r>
              <a:rPr lang="fr-FR" sz="4200" dirty="0">
                <a:solidFill>
                  <a:srgbClr val="FF0000"/>
                </a:solidFill>
                <a:latin typeface="Arial" panose="020B0604020202020204" pitchFamily="34" charset="0"/>
                <a:cs typeface="Arial" panose="020B0604020202020204" pitchFamily="34" charset="0"/>
              </a:rPr>
              <a:t>) :</a:t>
            </a:r>
            <a:r>
              <a:rPr lang="fr-FR" sz="4200" dirty="0">
                <a:latin typeface="Arial" panose="020B0604020202020204" pitchFamily="34" charset="0"/>
                <a:cs typeface="Arial" panose="020B0604020202020204" pitchFamily="34" charset="0"/>
              </a:rPr>
              <a:t> </a:t>
            </a:r>
            <a:endParaRPr lang="fr-FR" sz="4200" dirty="0">
              <a:solidFill>
                <a:srgbClr val="FF0000"/>
              </a:solidFill>
              <a:latin typeface="Arial" panose="020B0604020202020204" pitchFamily="34" charset="0"/>
              <a:cs typeface="Arial" panose="020B0604020202020204" pitchFamily="34" charset="0"/>
            </a:endParaRPr>
          </a:p>
          <a:p>
            <a:pPr>
              <a:lnSpc>
                <a:spcPct val="125000"/>
              </a:lnSpc>
            </a:pPr>
            <a:r>
              <a:rPr lang="fr-FR" sz="4200" dirty="0">
                <a:latin typeface="Arial" panose="020B0604020202020204" pitchFamily="34" charset="0"/>
                <a:cs typeface="Arial" panose="020B0604020202020204" pitchFamily="34" charset="0"/>
              </a:rPr>
              <a:t>	     </a:t>
            </a:r>
            <a:r>
              <a:rPr lang="fr-FR" sz="4200" dirty="0" err="1">
                <a:solidFill>
                  <a:srgbClr val="FF0000"/>
                </a:solidFill>
                <a:latin typeface="Arial" panose="020B0604020202020204" pitchFamily="34" charset="0"/>
                <a:cs typeface="Arial" panose="020B0604020202020204" pitchFamily="34" charset="0"/>
              </a:rPr>
              <a:t>print</a:t>
            </a:r>
            <a:r>
              <a:rPr lang="fr-FR" sz="4200" dirty="0">
                <a:solidFill>
                  <a:srgbClr val="FF0000"/>
                </a:solidFill>
                <a:latin typeface="Arial" panose="020B0604020202020204" pitchFamily="34" charset="0"/>
                <a:cs typeface="Arial" panose="020B0604020202020204" pitchFamily="34" charset="0"/>
              </a:rPr>
              <a:t>(</a:t>
            </a:r>
            <a:r>
              <a:rPr lang="fr-FR" sz="4200" dirty="0">
                <a:latin typeface="Arial" panose="020B0604020202020204" pitchFamily="34" charset="0"/>
                <a:cs typeface="Arial" panose="020B0604020202020204" pitchFamily="34" charset="0"/>
              </a:rPr>
              <a:t>"le fruit numéro", </a:t>
            </a:r>
            <a:r>
              <a:rPr lang="fr-FR" sz="4200" dirty="0">
                <a:solidFill>
                  <a:srgbClr val="2D4FFB"/>
                </a:solidFill>
                <a:latin typeface="Arial" panose="020B0604020202020204" pitchFamily="34" charset="0"/>
                <a:cs typeface="Arial" panose="020B0604020202020204" pitchFamily="34" charset="0"/>
              </a:rPr>
              <a:t>i+1</a:t>
            </a:r>
            <a:r>
              <a:rPr lang="fr-FR" sz="4200" dirty="0">
                <a:latin typeface="Arial" panose="020B0604020202020204" pitchFamily="34" charset="0"/>
                <a:cs typeface="Arial" panose="020B0604020202020204" pitchFamily="34" charset="0"/>
              </a:rPr>
              <a:t> , "est une orange"</a:t>
            </a:r>
            <a:r>
              <a:rPr lang="fr-FR" sz="4200" dirty="0">
                <a:solidFill>
                  <a:srgbClr val="FF0000"/>
                </a:solidFill>
                <a:latin typeface="Arial" panose="020B0604020202020204" pitchFamily="34" charset="0"/>
                <a:cs typeface="Arial" panose="020B0604020202020204" pitchFamily="34" charset="0"/>
              </a:rPr>
              <a:t>)</a:t>
            </a:r>
          </a:p>
          <a:p>
            <a:pPr>
              <a:lnSpc>
                <a:spcPct val="125000"/>
              </a:lnSpc>
            </a:pPr>
            <a:r>
              <a:rPr lang="fr-FR" sz="4200" dirty="0">
                <a:latin typeface="Arial" panose="020B0604020202020204" pitchFamily="34" charset="0"/>
                <a:cs typeface="Arial" panose="020B0604020202020204" pitchFamily="34" charset="0"/>
              </a:rPr>
              <a:t>	</a:t>
            </a:r>
            <a:r>
              <a:rPr lang="fr-FR" sz="4200" dirty="0" err="1">
                <a:solidFill>
                  <a:srgbClr val="FF0000"/>
                </a:solidFill>
                <a:latin typeface="Arial" panose="020B0604020202020204" pitchFamily="34" charset="0"/>
                <a:cs typeface="Arial" panose="020B0604020202020204" pitchFamily="34" charset="0"/>
              </a:rPr>
              <a:t>else</a:t>
            </a:r>
            <a:r>
              <a:rPr lang="fr-FR" sz="4200" dirty="0">
                <a:solidFill>
                  <a:srgbClr val="FF0000"/>
                </a:solidFill>
                <a:latin typeface="Arial" panose="020B0604020202020204" pitchFamily="34" charset="0"/>
                <a:cs typeface="Arial" panose="020B0604020202020204" pitchFamily="34" charset="0"/>
              </a:rPr>
              <a:t> :</a:t>
            </a:r>
            <a:endParaRPr lang="fr-FR" sz="4200" dirty="0">
              <a:latin typeface="Arial" panose="020B0604020202020204" pitchFamily="34" charset="0"/>
              <a:cs typeface="Arial" panose="020B0604020202020204" pitchFamily="34" charset="0"/>
            </a:endParaRPr>
          </a:p>
          <a:p>
            <a:pPr>
              <a:lnSpc>
                <a:spcPct val="125000"/>
              </a:lnSpc>
            </a:pPr>
            <a:r>
              <a:rPr lang="fr-FR" sz="4200" dirty="0">
                <a:latin typeface="Arial" panose="020B0604020202020204" pitchFamily="34" charset="0"/>
                <a:cs typeface="Arial" panose="020B0604020202020204" pitchFamily="34" charset="0"/>
              </a:rPr>
              <a:t>       </a:t>
            </a:r>
            <a:r>
              <a:rPr lang="fr-FR" sz="4200" dirty="0" err="1">
                <a:solidFill>
                  <a:srgbClr val="FF0000"/>
                </a:solidFill>
                <a:latin typeface="Arial" panose="020B0604020202020204" pitchFamily="34" charset="0"/>
                <a:cs typeface="Arial" panose="020B0604020202020204" pitchFamily="34" charset="0"/>
              </a:rPr>
              <a:t>print</a:t>
            </a:r>
            <a:r>
              <a:rPr lang="fr-FR" sz="4200" dirty="0">
                <a:solidFill>
                  <a:srgbClr val="FF0000"/>
                </a:solidFill>
                <a:latin typeface="Arial" panose="020B0604020202020204" pitchFamily="34" charset="0"/>
                <a:cs typeface="Arial" panose="020B0604020202020204" pitchFamily="34" charset="0"/>
              </a:rPr>
              <a:t>(</a:t>
            </a:r>
            <a:r>
              <a:rPr lang="fr-FR" sz="4200" dirty="0">
                <a:latin typeface="Arial" panose="020B0604020202020204" pitchFamily="34" charset="0"/>
                <a:cs typeface="Arial" panose="020B0604020202020204" pitchFamily="34" charset="0"/>
              </a:rPr>
              <a:t>"le fruit numéro", </a:t>
            </a:r>
            <a:r>
              <a:rPr lang="fr-FR" sz="4200" dirty="0">
                <a:solidFill>
                  <a:srgbClr val="2D4FFB"/>
                </a:solidFill>
                <a:latin typeface="Arial" panose="020B0604020202020204" pitchFamily="34" charset="0"/>
                <a:cs typeface="Arial" panose="020B0604020202020204" pitchFamily="34" charset="0"/>
              </a:rPr>
              <a:t>i+1</a:t>
            </a:r>
            <a:r>
              <a:rPr lang="fr-FR" sz="4200" dirty="0">
                <a:latin typeface="Arial" panose="020B0604020202020204" pitchFamily="34" charset="0"/>
                <a:cs typeface="Arial" panose="020B0604020202020204" pitchFamily="34" charset="0"/>
              </a:rPr>
              <a:t> , "n’est pas une orange"</a:t>
            </a:r>
            <a:r>
              <a:rPr lang="fr-FR" sz="4200" dirty="0">
                <a:solidFill>
                  <a:srgbClr val="FF0000"/>
                </a:solidFill>
                <a:latin typeface="Arial" panose="020B0604020202020204" pitchFamily="34" charset="0"/>
                <a:cs typeface="Arial" panose="020B0604020202020204" pitchFamily="34" charset="0"/>
              </a:rPr>
              <a:t>)</a:t>
            </a:r>
            <a:r>
              <a:rPr lang="fr-FR" sz="4200" dirty="0">
                <a:latin typeface="Arial" panose="020B0604020202020204" pitchFamily="34" charset="0"/>
                <a:cs typeface="Arial" panose="020B0604020202020204" pitchFamily="34" charset="0"/>
              </a:rPr>
              <a:t>   </a:t>
            </a:r>
            <a:endParaRPr lang="fr-FR" sz="4200" dirty="0">
              <a:solidFill>
                <a:srgbClr val="FF0000"/>
              </a:solidFill>
              <a:latin typeface="Arial" panose="020B0604020202020204" pitchFamily="34" charset="0"/>
              <a:cs typeface="Arial" panose="020B0604020202020204" pitchFamily="34" charset="0"/>
            </a:endParaRPr>
          </a:p>
          <a:p>
            <a:endParaRPr lang="fr-FR" sz="4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691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52CBE8E4-67D1-417E-88EA-7187873AE518}"/>
              </a:ext>
            </a:extLst>
          </p:cNvPr>
          <p:cNvSpPr txBox="1">
            <a:spLocks noChangeArrowheads="1"/>
          </p:cNvSpPr>
          <p:nvPr/>
        </p:nvSpPr>
        <p:spPr bwMode="auto">
          <a:xfrm>
            <a:off x="0" y="-1"/>
            <a:ext cx="18305463" cy="769441"/>
          </a:xfrm>
          <a:prstGeom prst="rect">
            <a:avLst/>
          </a:prstGeom>
          <a:solidFill>
            <a:schemeClr val="bg1">
              <a:lumMod val="85000"/>
            </a:schemeClr>
          </a:solidFill>
          <a:ln w="31750">
            <a:solidFill>
              <a:srgbClr val="0000CC"/>
            </a:solidFill>
            <a:miter lim="800000"/>
            <a:headEnd/>
            <a:tailEnd/>
          </a:ln>
        </p:spPr>
        <p:txBody>
          <a:bodyPr wrap="square">
            <a:spAutoFit/>
          </a:bodyPr>
          <a:lstStyle/>
          <a:p>
            <a:pPr algn="ctr" eaLnBrk="1" hangingPunct="1">
              <a:defRPr/>
            </a:pPr>
            <a:r>
              <a:rPr lang="fr-FR" sz="4400" b="1" dirty="0">
                <a:latin typeface="Arial" charset="0"/>
                <a:cs typeface="Arial" charset="0"/>
              </a:rPr>
              <a:t>Se familiariser avec Python</a:t>
            </a:r>
          </a:p>
        </p:txBody>
      </p:sp>
      <p:sp>
        <p:nvSpPr>
          <p:cNvPr id="6" name="ZoneTexte 16">
            <a:extLst>
              <a:ext uri="{FF2B5EF4-FFF2-40B4-BE49-F238E27FC236}">
                <a16:creationId xmlns:a16="http://schemas.microsoft.com/office/drawing/2014/main" id="{3CE52836-4CD3-4DC3-AE23-D50E0DB14500}"/>
              </a:ext>
            </a:extLst>
          </p:cNvPr>
          <p:cNvSpPr txBox="1">
            <a:spLocks noChangeArrowheads="1"/>
          </p:cNvSpPr>
          <p:nvPr/>
        </p:nvSpPr>
        <p:spPr bwMode="auto">
          <a:xfrm>
            <a:off x="0" y="1014538"/>
            <a:ext cx="18305462" cy="1998176"/>
          </a:xfrm>
          <a:prstGeom prst="rect">
            <a:avLst/>
          </a:prstGeom>
          <a:noFill/>
          <a:ln w="31750">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lIns="360000" rIns="360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lnSpc>
                <a:spcPct val="150000"/>
              </a:lnSpc>
              <a:spcBef>
                <a:spcPct val="0"/>
              </a:spcBef>
              <a:buFontTx/>
              <a:buChar char="-"/>
            </a:pPr>
            <a:r>
              <a:rPr lang="fr-FR" altLang="fr-FR" sz="4400" b="1" dirty="0"/>
              <a:t>Nouveau</a:t>
            </a:r>
            <a:r>
              <a:rPr lang="fr-FR" altLang="fr-FR" sz="4400" dirty="0"/>
              <a:t> : aujourd’hui, </a:t>
            </a:r>
            <a:r>
              <a:rPr lang="fr-FR" altLang="fr-FR" sz="4400" dirty="0">
                <a:solidFill>
                  <a:srgbClr val="FF0000"/>
                </a:solidFill>
              </a:rPr>
              <a:t>on avance sans théorie juste en tâtonnant </a:t>
            </a:r>
          </a:p>
          <a:p>
            <a:pPr algn="just" eaLnBrk="1" hangingPunct="1">
              <a:lnSpc>
                <a:spcPct val="150000"/>
              </a:lnSpc>
              <a:spcBef>
                <a:spcPct val="0"/>
              </a:spcBef>
              <a:buNone/>
            </a:pPr>
            <a:r>
              <a:rPr lang="fr-FR" altLang="fr-FR" sz="4400" dirty="0">
                <a:solidFill>
                  <a:srgbClr val="FF0000"/>
                </a:solidFill>
              </a:rPr>
              <a:t>  et en découvrant TOUT par la pratique </a:t>
            </a:r>
            <a:r>
              <a:rPr lang="fr-FR" altLang="fr-FR" sz="4400" dirty="0"/>
              <a:t>(essais/erreurs) </a:t>
            </a:r>
          </a:p>
        </p:txBody>
      </p:sp>
      <p:sp>
        <p:nvSpPr>
          <p:cNvPr id="2" name="ZoneTexte 1">
            <a:extLst>
              <a:ext uri="{FF2B5EF4-FFF2-40B4-BE49-F238E27FC236}">
                <a16:creationId xmlns:a16="http://schemas.microsoft.com/office/drawing/2014/main" id="{C08AC620-0B0E-2907-050D-7141A1689726}"/>
              </a:ext>
            </a:extLst>
          </p:cNvPr>
          <p:cNvSpPr txBox="1"/>
          <p:nvPr/>
        </p:nvSpPr>
        <p:spPr>
          <a:xfrm>
            <a:off x="530" y="6262294"/>
            <a:ext cx="18304933" cy="1116000"/>
          </a:xfrm>
          <a:prstGeom prst="rect">
            <a:avLst/>
          </a:prstGeom>
          <a:noFill/>
          <a:ln>
            <a:noFill/>
          </a:ln>
        </p:spPr>
        <p:txBody>
          <a:bodyPr wrap="square" rtlCol="0">
            <a:spAutoFit/>
          </a:bodyPr>
          <a:lstStyle>
            <a:defPPr>
              <a:defRPr lang="en-US"/>
            </a:defPPr>
            <a:lvl1pPr algn="ctr">
              <a:defRPr sz="4000">
                <a:solidFill>
                  <a:schemeClr val="bg1"/>
                </a:solidFill>
                <a:latin typeface="Arial" panose="020B0604020202020204" pitchFamily="34" charset="0"/>
                <a:cs typeface="Arial" panose="020B0604020202020204" pitchFamily="34" charset="0"/>
              </a:defRPr>
            </a:lvl1pPr>
          </a:lstStyle>
          <a:p>
            <a:pPr>
              <a:lnSpc>
                <a:spcPct val="200000"/>
              </a:lnSpc>
            </a:pPr>
            <a:r>
              <a:rPr lang="fr-FR" sz="3600" b="1" dirty="0">
                <a:solidFill>
                  <a:schemeClr val="tx1"/>
                </a:solidFill>
                <a:effectLst>
                  <a:outerShdw blurRad="38100" dist="38100" dir="2700000" algn="tl">
                    <a:srgbClr val="000000">
                      <a:alpha val="43137"/>
                    </a:srgbClr>
                  </a:outerShdw>
                </a:effectLst>
              </a:rPr>
              <a:t>Les Mains à la pâte</a:t>
            </a:r>
          </a:p>
        </p:txBody>
      </p:sp>
    </p:spTree>
    <p:extLst>
      <p:ext uri="{BB962C8B-B14F-4D97-AF65-F5344CB8AC3E}">
        <p14:creationId xmlns:p14="http://schemas.microsoft.com/office/powerpoint/2010/main" val="860116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52CBE8E4-67D1-417E-88EA-7187873AE518}"/>
              </a:ext>
            </a:extLst>
          </p:cNvPr>
          <p:cNvSpPr txBox="1">
            <a:spLocks noChangeArrowheads="1"/>
          </p:cNvSpPr>
          <p:nvPr/>
        </p:nvSpPr>
        <p:spPr bwMode="auto">
          <a:xfrm>
            <a:off x="0" y="-1"/>
            <a:ext cx="18305463" cy="769441"/>
          </a:xfrm>
          <a:prstGeom prst="rect">
            <a:avLst/>
          </a:prstGeom>
          <a:solidFill>
            <a:schemeClr val="bg1">
              <a:lumMod val="85000"/>
            </a:schemeClr>
          </a:solidFill>
          <a:ln w="31750">
            <a:solidFill>
              <a:srgbClr val="0000CC"/>
            </a:solidFill>
            <a:miter lim="800000"/>
            <a:headEnd/>
            <a:tailEnd/>
          </a:ln>
        </p:spPr>
        <p:txBody>
          <a:bodyPr wrap="square">
            <a:spAutoFit/>
          </a:bodyPr>
          <a:lstStyle/>
          <a:p>
            <a:pPr algn="ctr" eaLnBrk="1" hangingPunct="1">
              <a:defRPr/>
            </a:pPr>
            <a:r>
              <a:rPr lang="fr-FR" sz="4400" b="1" dirty="0">
                <a:latin typeface="Arial" charset="0"/>
                <a:cs typeface="Arial" charset="0"/>
              </a:rPr>
              <a:t>Construire et tester un algorithme de détection de fruits</a:t>
            </a:r>
          </a:p>
        </p:txBody>
      </p:sp>
      <p:sp>
        <p:nvSpPr>
          <p:cNvPr id="5" name="ZoneTexte 16">
            <a:extLst>
              <a:ext uri="{FF2B5EF4-FFF2-40B4-BE49-F238E27FC236}">
                <a16:creationId xmlns:a16="http://schemas.microsoft.com/office/drawing/2014/main" id="{9816A5F3-3C6C-4A42-A8D2-69BA81201778}"/>
              </a:ext>
            </a:extLst>
          </p:cNvPr>
          <p:cNvSpPr txBox="1">
            <a:spLocks noChangeArrowheads="1"/>
          </p:cNvSpPr>
          <p:nvPr/>
        </p:nvSpPr>
        <p:spPr bwMode="auto">
          <a:xfrm>
            <a:off x="0" y="1721575"/>
            <a:ext cx="18305462" cy="2520000"/>
          </a:xfrm>
          <a:prstGeom prst="rect">
            <a:avLst/>
          </a:prstGeom>
          <a:noFill/>
          <a:ln w="31750">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lIns="360000" rIns="360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lnSpc>
                <a:spcPct val="150000"/>
              </a:lnSpc>
              <a:spcBef>
                <a:spcPct val="0"/>
              </a:spcBef>
              <a:buFontTx/>
              <a:buChar char="-"/>
            </a:pPr>
            <a:endParaRPr lang="fr-FR" altLang="fr-FR" sz="800" dirty="0"/>
          </a:p>
          <a:p>
            <a:pPr marL="360363" indent="-360363" algn="just" defTabSz="539750" eaLnBrk="1" hangingPunct="1">
              <a:lnSpc>
                <a:spcPct val="150000"/>
              </a:lnSpc>
              <a:spcBef>
                <a:spcPct val="0"/>
              </a:spcBef>
              <a:buFontTx/>
              <a:buChar char="-"/>
            </a:pPr>
            <a:r>
              <a:rPr lang="fr-FR" altLang="fr-FR" sz="2400" dirty="0"/>
              <a:t>Réfléchir ensemble à la façon dont nous pourrions détecter et reconnaître les fruits qui défilent sur un tapis roulant et les aiguiller dans des circuits permettant de les trier et de les collecter en fonction de leur nature (on admettra que la reconnaissance des couleurs et la détection des formes a été déjà réalisée par cet algorithme ou un autre algorithme, notamment à l’aide de ce que l’on appelle des « masques »)</a:t>
            </a:r>
          </a:p>
          <a:p>
            <a:pPr algn="just" eaLnBrk="1" hangingPunct="1">
              <a:lnSpc>
                <a:spcPct val="150000"/>
              </a:lnSpc>
              <a:spcBef>
                <a:spcPct val="0"/>
              </a:spcBef>
              <a:buFontTx/>
              <a:buNone/>
            </a:pPr>
            <a:endParaRPr lang="fr-FR" altLang="fr-FR" sz="2400" dirty="0"/>
          </a:p>
        </p:txBody>
      </p:sp>
      <p:sp>
        <p:nvSpPr>
          <p:cNvPr id="6" name="ZoneTexte 16">
            <a:extLst>
              <a:ext uri="{FF2B5EF4-FFF2-40B4-BE49-F238E27FC236}">
                <a16:creationId xmlns:a16="http://schemas.microsoft.com/office/drawing/2014/main" id="{3CE52836-4CD3-4DC3-AE23-D50E0DB14500}"/>
              </a:ext>
            </a:extLst>
          </p:cNvPr>
          <p:cNvSpPr txBox="1">
            <a:spLocks noChangeArrowheads="1"/>
          </p:cNvSpPr>
          <p:nvPr/>
        </p:nvSpPr>
        <p:spPr bwMode="auto">
          <a:xfrm>
            <a:off x="0" y="1014538"/>
            <a:ext cx="18305462" cy="577850"/>
          </a:xfrm>
          <a:prstGeom prst="rect">
            <a:avLst/>
          </a:prstGeom>
          <a:noFill/>
          <a:ln w="31750">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lIns="360000" rIns="360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lnSpc>
                <a:spcPct val="150000"/>
              </a:lnSpc>
              <a:spcBef>
                <a:spcPct val="0"/>
              </a:spcBef>
              <a:buFontTx/>
              <a:buChar char="-"/>
            </a:pPr>
            <a:r>
              <a:rPr lang="fr-FR" altLang="fr-FR" sz="2400" b="1" dirty="0"/>
              <a:t>Nouveau</a:t>
            </a:r>
            <a:r>
              <a:rPr lang="fr-FR" altLang="fr-FR" sz="2400" dirty="0"/>
              <a:t> : aujourd’hui, </a:t>
            </a:r>
            <a:r>
              <a:rPr lang="fr-FR" altLang="fr-FR" sz="2400" dirty="0">
                <a:solidFill>
                  <a:srgbClr val="FF0000"/>
                </a:solidFill>
              </a:rPr>
              <a:t>on avance sans théorie juste en tâtonnant et en découvrant TOUT par la pratique </a:t>
            </a:r>
            <a:r>
              <a:rPr lang="fr-FR" altLang="fr-FR" sz="2400" dirty="0"/>
              <a:t>(essais/erreurs) </a:t>
            </a:r>
          </a:p>
        </p:txBody>
      </p:sp>
      <p:pic>
        <p:nvPicPr>
          <p:cNvPr id="1026" name="Picture 2" descr="Technologies des Fruits et Légumes | Unitec Group">
            <a:extLst>
              <a:ext uri="{FF2B5EF4-FFF2-40B4-BE49-F238E27FC236}">
                <a16:creationId xmlns:a16="http://schemas.microsoft.com/office/drawing/2014/main" id="{BA34766E-9B47-489C-97FB-040C29730F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718"/>
          <a:stretch/>
        </p:blipFill>
        <p:spPr bwMode="auto">
          <a:xfrm>
            <a:off x="639796" y="4316143"/>
            <a:ext cx="10893499" cy="598038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Une image contenant alimentation, assiette, fruit, intérieur&#10;&#10;Description générée automatiquement">
            <a:extLst>
              <a:ext uri="{FF2B5EF4-FFF2-40B4-BE49-F238E27FC236}">
                <a16:creationId xmlns:a16="http://schemas.microsoft.com/office/drawing/2014/main" id="{C8F4A517-AE64-44FB-8FE0-4221B6D6D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2628" y="4370762"/>
            <a:ext cx="5463364" cy="5310487"/>
          </a:xfrm>
          <a:prstGeom prst="rect">
            <a:avLst/>
          </a:prstGeom>
        </p:spPr>
      </p:pic>
    </p:spTree>
    <p:extLst>
      <p:ext uri="{BB962C8B-B14F-4D97-AF65-F5344CB8AC3E}">
        <p14:creationId xmlns:p14="http://schemas.microsoft.com/office/powerpoint/2010/main" val="258146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52CBE8E4-67D1-417E-88EA-7187873AE518}"/>
              </a:ext>
            </a:extLst>
          </p:cNvPr>
          <p:cNvSpPr txBox="1">
            <a:spLocks noChangeArrowheads="1"/>
          </p:cNvSpPr>
          <p:nvPr/>
        </p:nvSpPr>
        <p:spPr bwMode="auto">
          <a:xfrm>
            <a:off x="0" y="-1"/>
            <a:ext cx="18305463" cy="769441"/>
          </a:xfrm>
          <a:prstGeom prst="rect">
            <a:avLst/>
          </a:prstGeom>
          <a:solidFill>
            <a:schemeClr val="bg1">
              <a:lumMod val="85000"/>
            </a:schemeClr>
          </a:solidFill>
          <a:ln w="31750">
            <a:solidFill>
              <a:srgbClr val="0000CC"/>
            </a:solidFill>
            <a:miter lim="800000"/>
            <a:headEnd/>
            <a:tailEnd/>
          </a:ln>
        </p:spPr>
        <p:txBody>
          <a:bodyPr wrap="square">
            <a:spAutoFit/>
          </a:bodyPr>
          <a:lstStyle/>
          <a:p>
            <a:pPr algn="ctr" eaLnBrk="1" hangingPunct="1">
              <a:defRPr/>
            </a:pPr>
            <a:r>
              <a:rPr lang="fr-FR" sz="4400" b="1" dirty="0">
                <a:latin typeface="Arial" charset="0"/>
                <a:cs typeface="Arial" charset="0"/>
              </a:rPr>
              <a:t>Construire et tester un algorithme de détection de fruits</a:t>
            </a:r>
          </a:p>
        </p:txBody>
      </p:sp>
      <p:sp>
        <p:nvSpPr>
          <p:cNvPr id="5" name="ZoneTexte 16">
            <a:extLst>
              <a:ext uri="{FF2B5EF4-FFF2-40B4-BE49-F238E27FC236}">
                <a16:creationId xmlns:a16="http://schemas.microsoft.com/office/drawing/2014/main" id="{9816A5F3-3C6C-4A42-A8D2-69BA81201778}"/>
              </a:ext>
            </a:extLst>
          </p:cNvPr>
          <p:cNvSpPr txBox="1">
            <a:spLocks noChangeArrowheads="1"/>
          </p:cNvSpPr>
          <p:nvPr/>
        </p:nvSpPr>
        <p:spPr bwMode="auto">
          <a:xfrm>
            <a:off x="0" y="2510637"/>
            <a:ext cx="18305462" cy="7410490"/>
          </a:xfrm>
          <a:prstGeom prst="rect">
            <a:avLst/>
          </a:prstGeom>
          <a:noFill/>
          <a:ln w="31750">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lIns="360000" rIns="360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lnSpc>
                <a:spcPct val="150000"/>
              </a:lnSpc>
              <a:spcBef>
                <a:spcPct val="0"/>
              </a:spcBef>
              <a:buFontTx/>
              <a:buChar char="-"/>
            </a:pPr>
            <a:endParaRPr lang="fr-FR" altLang="fr-FR" sz="800" dirty="0"/>
          </a:p>
          <a:p>
            <a:pPr marL="360363" indent="-360363" algn="just" defTabSz="539750" eaLnBrk="1" hangingPunct="1">
              <a:lnSpc>
                <a:spcPct val="150000"/>
              </a:lnSpc>
              <a:spcBef>
                <a:spcPct val="0"/>
              </a:spcBef>
              <a:buFontTx/>
              <a:buChar char="-"/>
            </a:pPr>
            <a:r>
              <a:rPr lang="fr-FR" altLang="fr-FR" sz="2400" dirty="0"/>
              <a:t>Réfléchir ensemble à la façon dont nous pourrions détecter et reconnaître les fruits qui défilent sur un tapis roulant et les aiguiller dans des circuits permettant de les trier et de les collecter en fonction de leur nature (on admettra que la reconnaissance des couleurs et la détection des formes a été déjà réalisée par cet algorithme ou un autre algorithme, notamment à l’aide de ce que l’on appelle des « masques »).</a:t>
            </a:r>
          </a:p>
          <a:p>
            <a:pPr marL="360363" indent="-360363" algn="just" defTabSz="539750" eaLnBrk="1" hangingPunct="1">
              <a:lnSpc>
                <a:spcPct val="150000"/>
              </a:lnSpc>
              <a:spcBef>
                <a:spcPct val="0"/>
              </a:spcBef>
              <a:buFontTx/>
              <a:buChar char="-"/>
            </a:pPr>
            <a:r>
              <a:rPr lang="fr-FR" altLang="fr-FR" sz="2400" dirty="0"/>
              <a:t>Proposer un algorithme très simple qui reconnaisse un type de fruits (les oranges, par ex)</a:t>
            </a:r>
          </a:p>
          <a:p>
            <a:pPr marL="360363" indent="-360363" algn="just" defTabSz="539750" eaLnBrk="1" hangingPunct="1">
              <a:lnSpc>
                <a:spcPct val="150000"/>
              </a:lnSpc>
              <a:spcBef>
                <a:spcPct val="0"/>
              </a:spcBef>
              <a:buFontTx/>
              <a:buChar char="-"/>
            </a:pPr>
            <a:r>
              <a:rPr lang="fr-FR" altLang="fr-FR" sz="2400" dirty="0"/>
              <a:t>Ecrire la séquence d’instructions en python et tester le programme</a:t>
            </a:r>
          </a:p>
          <a:p>
            <a:pPr marL="360363" indent="-360363" algn="just" defTabSz="539750" eaLnBrk="1" hangingPunct="1">
              <a:lnSpc>
                <a:spcPct val="150000"/>
              </a:lnSpc>
              <a:spcBef>
                <a:spcPct val="0"/>
              </a:spcBef>
              <a:buFontTx/>
              <a:buChar char="-"/>
            </a:pPr>
            <a:r>
              <a:rPr lang="fr-FR" altLang="fr-FR" sz="2400" dirty="0"/>
              <a:t>Etablir la matrice de confusion et calculer la précision de l’algorithme (</a:t>
            </a:r>
            <a:r>
              <a:rPr lang="fr-FR" altLang="fr-FR" sz="2400" i="1" dirty="0" err="1"/>
              <a:t>acuracy</a:t>
            </a:r>
            <a:r>
              <a:rPr lang="fr-FR" altLang="fr-FR" sz="2400" dirty="0"/>
              <a:t>).</a:t>
            </a:r>
          </a:p>
          <a:p>
            <a:pPr marL="360363" indent="-360363" algn="just" defTabSz="539750" eaLnBrk="1" hangingPunct="1">
              <a:lnSpc>
                <a:spcPct val="150000"/>
              </a:lnSpc>
              <a:spcBef>
                <a:spcPct val="0"/>
              </a:spcBef>
              <a:buFontTx/>
              <a:buChar char="-"/>
            </a:pPr>
            <a:r>
              <a:rPr lang="fr-FR" altLang="fr-FR" sz="2400" dirty="0"/>
              <a:t>Améliorer la performance de l’algorithme et proposer une stratégie d’apprentissage.</a:t>
            </a:r>
          </a:p>
          <a:p>
            <a:pPr marL="360363" indent="-360363" algn="just" defTabSz="539750" eaLnBrk="1" hangingPunct="1">
              <a:lnSpc>
                <a:spcPct val="150000"/>
              </a:lnSpc>
              <a:spcBef>
                <a:spcPct val="0"/>
              </a:spcBef>
              <a:buFontTx/>
              <a:buChar char="-"/>
            </a:pPr>
            <a:r>
              <a:rPr lang="fr-FR" altLang="fr-FR" sz="2400" dirty="0"/>
              <a:t>Détecter les autres fruits et prévoir une catégorie « non reconnu »</a:t>
            </a:r>
          </a:p>
          <a:p>
            <a:pPr marL="360363" indent="-360363" algn="just" defTabSz="539750" eaLnBrk="1" hangingPunct="1">
              <a:lnSpc>
                <a:spcPct val="150000"/>
              </a:lnSpc>
              <a:spcBef>
                <a:spcPct val="0"/>
              </a:spcBef>
              <a:buFontTx/>
              <a:buChar char="-"/>
            </a:pPr>
            <a:r>
              <a:rPr lang="fr-FR" altLang="fr-FR" sz="2400" dirty="0"/>
              <a:t>Proposer une </a:t>
            </a:r>
            <a:r>
              <a:rPr lang="fr-FR" altLang="fr-FR" sz="2400" b="1" i="1" dirty="0"/>
              <a:t>fonction coût</a:t>
            </a:r>
          </a:p>
          <a:p>
            <a:pPr marL="342900" indent="-342900" algn="just" eaLnBrk="1" hangingPunct="1">
              <a:lnSpc>
                <a:spcPct val="150000"/>
              </a:lnSpc>
              <a:spcBef>
                <a:spcPct val="0"/>
              </a:spcBef>
              <a:buFontTx/>
              <a:buChar char="-"/>
            </a:pPr>
            <a:r>
              <a:rPr lang="fr-FR" altLang="fr-FR" sz="2400" dirty="0"/>
              <a:t>Discussion autour de cette première expérience</a:t>
            </a:r>
          </a:p>
          <a:p>
            <a:pPr marL="342900" indent="-342900" algn="just" eaLnBrk="1" hangingPunct="1">
              <a:lnSpc>
                <a:spcPct val="150000"/>
              </a:lnSpc>
              <a:spcBef>
                <a:spcPct val="0"/>
              </a:spcBef>
              <a:buFontTx/>
              <a:buChar char="-"/>
            </a:pPr>
            <a:r>
              <a:rPr lang="fr-FR" altLang="fr-FR" sz="2400" dirty="0"/>
              <a:t>Quelles pourraient être les applications de ce programme ?</a:t>
            </a:r>
          </a:p>
          <a:p>
            <a:pPr algn="just" eaLnBrk="1" hangingPunct="1">
              <a:lnSpc>
                <a:spcPct val="150000"/>
              </a:lnSpc>
              <a:spcBef>
                <a:spcPct val="0"/>
              </a:spcBef>
              <a:buFontTx/>
              <a:buNone/>
            </a:pPr>
            <a:endParaRPr lang="fr-FR" altLang="fr-FR" sz="2400" dirty="0"/>
          </a:p>
        </p:txBody>
      </p:sp>
      <p:sp>
        <p:nvSpPr>
          <p:cNvPr id="6" name="ZoneTexte 16">
            <a:extLst>
              <a:ext uri="{FF2B5EF4-FFF2-40B4-BE49-F238E27FC236}">
                <a16:creationId xmlns:a16="http://schemas.microsoft.com/office/drawing/2014/main" id="{3CE52836-4CD3-4DC3-AE23-D50E0DB14500}"/>
              </a:ext>
            </a:extLst>
          </p:cNvPr>
          <p:cNvSpPr txBox="1">
            <a:spLocks noChangeArrowheads="1"/>
          </p:cNvSpPr>
          <p:nvPr/>
        </p:nvSpPr>
        <p:spPr bwMode="auto">
          <a:xfrm>
            <a:off x="0" y="1014538"/>
            <a:ext cx="18305462" cy="577850"/>
          </a:xfrm>
          <a:prstGeom prst="rect">
            <a:avLst/>
          </a:prstGeom>
          <a:noFill/>
          <a:ln w="31750">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lIns="360000" rIns="360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lnSpc>
                <a:spcPct val="150000"/>
              </a:lnSpc>
              <a:spcBef>
                <a:spcPct val="0"/>
              </a:spcBef>
              <a:buFontTx/>
              <a:buChar char="-"/>
            </a:pPr>
            <a:r>
              <a:rPr lang="fr-FR" altLang="fr-FR" sz="2400" b="1" dirty="0"/>
              <a:t>Nouveau</a:t>
            </a:r>
            <a:r>
              <a:rPr lang="fr-FR" altLang="fr-FR" sz="2400" dirty="0"/>
              <a:t> : aujourd’hui, </a:t>
            </a:r>
            <a:r>
              <a:rPr lang="fr-FR" altLang="fr-FR" sz="2400" dirty="0">
                <a:solidFill>
                  <a:srgbClr val="FF0000"/>
                </a:solidFill>
              </a:rPr>
              <a:t>on avance sans théorie juste en tâtonnant et en découvrant TOUT par la pratique </a:t>
            </a:r>
            <a:r>
              <a:rPr lang="fr-FR" altLang="fr-FR" sz="2400" dirty="0"/>
              <a:t>(essais/erreurs) </a:t>
            </a:r>
          </a:p>
        </p:txBody>
      </p:sp>
      <p:pic>
        <p:nvPicPr>
          <p:cNvPr id="3" name="Image 2" descr="Une image contenant alimentation, assiette, fruit, intérieur&#10;&#10;Description générée automatiquement">
            <a:extLst>
              <a:ext uri="{FF2B5EF4-FFF2-40B4-BE49-F238E27FC236}">
                <a16:creationId xmlns:a16="http://schemas.microsoft.com/office/drawing/2014/main" id="{126FBE9C-DF51-4DF7-AB0C-36B453B63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9748" y="4378818"/>
            <a:ext cx="5463364" cy="5310487"/>
          </a:xfrm>
          <a:prstGeom prst="rect">
            <a:avLst/>
          </a:prstGeom>
        </p:spPr>
      </p:pic>
    </p:spTree>
    <p:extLst>
      <p:ext uri="{BB962C8B-B14F-4D97-AF65-F5344CB8AC3E}">
        <p14:creationId xmlns:p14="http://schemas.microsoft.com/office/powerpoint/2010/main" val="126138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tableau blanc&#10;&#10;Description générée automatiquement">
            <a:extLst>
              <a:ext uri="{FF2B5EF4-FFF2-40B4-BE49-F238E27FC236}">
                <a16:creationId xmlns:a16="http://schemas.microsoft.com/office/drawing/2014/main" id="{BAF77B77-5E6A-F370-68F1-E17812C89C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16" t="15510" r="4003" b="27454"/>
          <a:stretch/>
        </p:blipFill>
        <p:spPr>
          <a:xfrm>
            <a:off x="0" y="-1"/>
            <a:ext cx="18265408" cy="8860665"/>
          </a:xfrm>
          <a:prstGeom prst="rect">
            <a:avLst/>
          </a:prstGeom>
        </p:spPr>
      </p:pic>
    </p:spTree>
    <p:extLst>
      <p:ext uri="{BB962C8B-B14F-4D97-AF65-F5344CB8AC3E}">
        <p14:creationId xmlns:p14="http://schemas.microsoft.com/office/powerpoint/2010/main" val="3977283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FEB6C43A-A7E2-DBE8-997E-7DC816B15B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52" t="14009" r="2315" b="13445"/>
          <a:stretch/>
        </p:blipFill>
        <p:spPr>
          <a:xfrm>
            <a:off x="581841" y="0"/>
            <a:ext cx="17141780" cy="10313518"/>
          </a:xfrm>
          <a:prstGeom prst="rect">
            <a:avLst/>
          </a:prstGeom>
        </p:spPr>
      </p:pic>
    </p:spTree>
    <p:extLst>
      <p:ext uri="{BB962C8B-B14F-4D97-AF65-F5344CB8AC3E}">
        <p14:creationId xmlns:p14="http://schemas.microsoft.com/office/powerpoint/2010/main" val="49051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tableau&#10;&#10;Description générée automatiquement">
            <a:extLst>
              <a:ext uri="{FF2B5EF4-FFF2-40B4-BE49-F238E27FC236}">
                <a16:creationId xmlns:a16="http://schemas.microsoft.com/office/drawing/2014/main" id="{67D2D443-E9C4-8264-C84F-C59FB44E30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01" t="8255" r="7568" b="28455"/>
          <a:stretch/>
        </p:blipFill>
        <p:spPr>
          <a:xfrm>
            <a:off x="0" y="0"/>
            <a:ext cx="18360493" cy="9968248"/>
          </a:xfrm>
          <a:prstGeom prst="rect">
            <a:avLst/>
          </a:prstGeom>
        </p:spPr>
      </p:pic>
    </p:spTree>
    <p:extLst>
      <p:ext uri="{BB962C8B-B14F-4D97-AF65-F5344CB8AC3E}">
        <p14:creationId xmlns:p14="http://schemas.microsoft.com/office/powerpoint/2010/main" val="2340278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FA4632F-2D57-4DA6-9A8D-41D507186B46}"/>
              </a:ext>
            </a:extLst>
          </p:cNvPr>
          <p:cNvSpPr txBox="1"/>
          <p:nvPr/>
        </p:nvSpPr>
        <p:spPr>
          <a:xfrm>
            <a:off x="337142" y="2217242"/>
            <a:ext cx="17631177" cy="769441"/>
          </a:xfrm>
          <a:prstGeom prst="rect">
            <a:avLst/>
          </a:prstGeom>
          <a:noFill/>
        </p:spPr>
        <p:txBody>
          <a:bodyPr wrap="square">
            <a:spAutoFit/>
          </a:bodyPr>
          <a:lstStyle/>
          <a:p>
            <a:pPr>
              <a:tabLst>
                <a:tab pos="90488" algn="l"/>
              </a:tabLst>
            </a:pPr>
            <a:r>
              <a:rPr lang="fr-FR" sz="4400" dirty="0" err="1">
                <a:solidFill>
                  <a:srgbClr val="FF0000"/>
                </a:solidFill>
                <a:latin typeface="Arial" panose="020B0604020202020204" pitchFamily="34" charset="0"/>
                <a:cs typeface="Arial" panose="020B0604020202020204" pitchFamily="34" charset="0"/>
              </a:rPr>
              <a:t>read_csv</a:t>
            </a:r>
            <a:r>
              <a:rPr lang="fr-FR" sz="4400" dirty="0">
                <a:solidFill>
                  <a:srgbClr val="FF0000"/>
                </a:solidFill>
                <a:latin typeface="Arial" panose="020B0604020202020204" pitchFamily="34" charset="0"/>
                <a:cs typeface="Arial" panose="020B0604020202020204" pitchFamily="34" charset="0"/>
              </a:rPr>
              <a:t>(</a:t>
            </a:r>
            <a:r>
              <a:rPr lang="fr-FR" sz="4400" dirty="0">
                <a:latin typeface="Arial" panose="020B0604020202020204" pitchFamily="34" charset="0"/>
                <a:cs typeface="Arial" panose="020B0604020202020204" pitchFamily="34" charset="0"/>
              </a:rPr>
              <a:t>"</a:t>
            </a:r>
            <a:r>
              <a:rPr lang="fr-FR" sz="4400" dirty="0">
                <a:solidFill>
                  <a:srgbClr val="7093D2"/>
                </a:solidFill>
                <a:latin typeface="Arial" panose="020B0604020202020204" pitchFamily="34" charset="0"/>
                <a:cs typeface="Arial" panose="020B0604020202020204" pitchFamily="34" charset="0"/>
              </a:rPr>
              <a:t>G:/fruits.csv</a:t>
            </a:r>
            <a:r>
              <a:rPr lang="fr-FR" sz="4400" dirty="0">
                <a:latin typeface="Arial" panose="020B0604020202020204" pitchFamily="34" charset="0"/>
                <a:cs typeface="Arial" panose="020B0604020202020204" pitchFamily="34" charset="0"/>
              </a:rPr>
              <a:t>"</a:t>
            </a:r>
            <a:r>
              <a:rPr lang="fr-FR" sz="4400" dirty="0">
                <a:solidFill>
                  <a:srgbClr val="FF0000"/>
                </a:solidFill>
                <a:latin typeface="Arial" panose="020B0604020202020204" pitchFamily="34" charset="0"/>
                <a:cs typeface="Arial" panose="020B0604020202020204" pitchFamily="34" charset="0"/>
              </a:rPr>
              <a:t>,</a:t>
            </a:r>
            <a:r>
              <a:rPr lang="fr-FR" sz="4400" dirty="0">
                <a:solidFill>
                  <a:srgbClr val="00B050"/>
                </a:solidFill>
                <a:latin typeface="Arial" panose="020B0604020202020204" pitchFamily="34" charset="0"/>
                <a:cs typeface="Arial" panose="020B0604020202020204" pitchFamily="34" charset="0"/>
              </a:rPr>
              <a:t>sep=</a:t>
            </a:r>
            <a:r>
              <a:rPr lang="fr-FR" sz="4400" dirty="0">
                <a:latin typeface="Arial" panose="020B0604020202020204" pitchFamily="34" charset="0"/>
                <a:cs typeface="Arial" panose="020B0604020202020204" pitchFamily="34" charset="0"/>
              </a:rPr>
              <a:t>";"</a:t>
            </a:r>
            <a:r>
              <a:rPr lang="fr-FR" sz="4400" dirty="0">
                <a:solidFill>
                  <a:srgbClr val="FF0000"/>
                </a:solidFill>
                <a:latin typeface="Arial" panose="020B0604020202020204" pitchFamily="34" charset="0"/>
                <a:cs typeface="Arial" panose="020B0604020202020204" pitchFamily="34" charset="0"/>
              </a:rPr>
              <a:t>,</a:t>
            </a:r>
            <a:r>
              <a:rPr lang="fr-FR" sz="4400" dirty="0">
                <a:solidFill>
                  <a:srgbClr val="00B050"/>
                </a:solidFill>
                <a:latin typeface="Arial" panose="020B0604020202020204" pitchFamily="34" charset="0"/>
                <a:cs typeface="Arial" panose="020B0604020202020204" pitchFamily="34" charset="0"/>
              </a:rPr>
              <a:t>dec=</a:t>
            </a:r>
            <a:r>
              <a:rPr lang="fr-FR" sz="4400" dirty="0">
                <a:latin typeface="Arial" panose="020B0604020202020204" pitchFamily="34" charset="0"/>
                <a:cs typeface="Arial" panose="020B0604020202020204" pitchFamily="34" charset="0"/>
              </a:rPr>
              <a:t>","</a:t>
            </a:r>
            <a:r>
              <a:rPr lang="fr-FR" sz="4400" dirty="0">
                <a:solidFill>
                  <a:srgbClr val="FF0000"/>
                </a:solidFill>
                <a:latin typeface="Arial" panose="020B0604020202020204" pitchFamily="34" charset="0"/>
                <a:cs typeface="Arial" panose="020B0604020202020204" pitchFamily="34" charset="0"/>
              </a:rPr>
              <a:t>)</a:t>
            </a:r>
          </a:p>
        </p:txBody>
      </p:sp>
      <p:sp>
        <p:nvSpPr>
          <p:cNvPr id="4" name="Text Box 2">
            <a:extLst>
              <a:ext uri="{FF2B5EF4-FFF2-40B4-BE49-F238E27FC236}">
                <a16:creationId xmlns:a16="http://schemas.microsoft.com/office/drawing/2014/main" id="{85D68CEE-2134-44EA-8FA4-5E5D3305B21D}"/>
              </a:ext>
            </a:extLst>
          </p:cNvPr>
          <p:cNvSpPr txBox="1">
            <a:spLocks noChangeArrowheads="1"/>
          </p:cNvSpPr>
          <p:nvPr/>
        </p:nvSpPr>
        <p:spPr bwMode="auto">
          <a:xfrm>
            <a:off x="0" y="-1"/>
            <a:ext cx="18305463" cy="769441"/>
          </a:xfrm>
          <a:prstGeom prst="rect">
            <a:avLst/>
          </a:prstGeom>
          <a:solidFill>
            <a:schemeClr val="bg1">
              <a:lumMod val="85000"/>
            </a:schemeClr>
          </a:solidFill>
          <a:ln w="31750">
            <a:solidFill>
              <a:srgbClr val="0000CC"/>
            </a:solidFill>
            <a:miter lim="800000"/>
            <a:headEnd/>
            <a:tailEnd/>
          </a:ln>
        </p:spPr>
        <p:txBody>
          <a:bodyPr wrap="square">
            <a:spAutoFit/>
          </a:bodyPr>
          <a:lstStyle/>
          <a:p>
            <a:pPr algn="ctr" eaLnBrk="1" hangingPunct="1">
              <a:defRPr/>
            </a:pPr>
            <a:r>
              <a:rPr lang="fr-FR" sz="4400" b="1" dirty="0">
                <a:latin typeface="Arial" charset="0"/>
                <a:cs typeface="Arial" charset="0"/>
              </a:rPr>
              <a:t>Algorithme de détection de fruits : programme python</a:t>
            </a:r>
          </a:p>
        </p:txBody>
      </p:sp>
      <p:sp>
        <p:nvSpPr>
          <p:cNvPr id="5" name="ZoneTexte 4">
            <a:extLst>
              <a:ext uri="{FF2B5EF4-FFF2-40B4-BE49-F238E27FC236}">
                <a16:creationId xmlns:a16="http://schemas.microsoft.com/office/drawing/2014/main" id="{3BDC824E-8E3A-4753-BC6C-36B846EE228A}"/>
              </a:ext>
            </a:extLst>
          </p:cNvPr>
          <p:cNvSpPr txBox="1"/>
          <p:nvPr/>
        </p:nvSpPr>
        <p:spPr>
          <a:xfrm>
            <a:off x="337142" y="1267497"/>
            <a:ext cx="17631177" cy="769441"/>
          </a:xfrm>
          <a:prstGeom prst="rect">
            <a:avLst/>
          </a:prstGeom>
          <a:noFill/>
        </p:spPr>
        <p:txBody>
          <a:bodyPr wrap="square">
            <a:spAutoFit/>
          </a:bodyPr>
          <a:lstStyle/>
          <a:p>
            <a:pPr>
              <a:tabLst>
                <a:tab pos="90488" algn="l"/>
              </a:tabLst>
            </a:pPr>
            <a:r>
              <a:rPr lang="fr-FR" sz="4400" dirty="0">
                <a:solidFill>
                  <a:srgbClr val="FF0000"/>
                </a:solidFill>
                <a:latin typeface="Arial" panose="020B0604020202020204" pitchFamily="34" charset="0"/>
                <a:cs typeface="Arial" panose="020B0604020202020204" pitchFamily="34" charset="0"/>
              </a:rPr>
              <a:t>Comment récupèrerait-on le contenu du fichier </a:t>
            </a:r>
            <a:r>
              <a:rPr lang="fr-FR" sz="4400" dirty="0">
                <a:solidFill>
                  <a:srgbClr val="7093D2"/>
                </a:solidFill>
                <a:latin typeface="Arial" panose="020B0604020202020204" pitchFamily="34" charset="0"/>
                <a:cs typeface="Arial" panose="020B0604020202020204" pitchFamily="34" charset="0"/>
              </a:rPr>
              <a:t>fruits.csv </a:t>
            </a:r>
            <a:r>
              <a:rPr lang="fr-FR" sz="4400" dirty="0">
                <a:solidFill>
                  <a:srgbClr val="FF0000"/>
                </a:solidFill>
                <a:latin typeface="Arial" panose="020B0604020202020204" pitchFamily="34" charset="0"/>
                <a:cs typeface="Arial" panose="020B0604020202020204" pitchFamily="34" charset="0"/>
              </a:rPr>
              <a:t>dans R?</a:t>
            </a:r>
          </a:p>
        </p:txBody>
      </p:sp>
    </p:spTree>
    <p:extLst>
      <p:ext uri="{BB962C8B-B14F-4D97-AF65-F5344CB8AC3E}">
        <p14:creationId xmlns:p14="http://schemas.microsoft.com/office/powerpoint/2010/main" val="188763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FA4632F-2D57-4DA6-9A8D-41D507186B46}"/>
              </a:ext>
            </a:extLst>
          </p:cNvPr>
          <p:cNvSpPr txBox="1"/>
          <p:nvPr/>
        </p:nvSpPr>
        <p:spPr>
          <a:xfrm>
            <a:off x="337142" y="2217242"/>
            <a:ext cx="17631177" cy="1446550"/>
          </a:xfrm>
          <a:prstGeom prst="rect">
            <a:avLst/>
          </a:prstGeom>
          <a:noFill/>
        </p:spPr>
        <p:txBody>
          <a:bodyPr wrap="square">
            <a:spAutoFit/>
          </a:bodyPr>
          <a:lstStyle/>
          <a:p>
            <a:pPr>
              <a:tabLst>
                <a:tab pos="90488" algn="l"/>
              </a:tabLst>
            </a:pPr>
            <a:r>
              <a:rPr lang="fr-FR" sz="4400" dirty="0" err="1">
                <a:solidFill>
                  <a:srgbClr val="FF0000"/>
                </a:solidFill>
                <a:highlight>
                  <a:srgbClr val="FFFF00"/>
                </a:highlight>
                <a:latin typeface="Arial" panose="020B0604020202020204" pitchFamily="34" charset="0"/>
                <a:cs typeface="Arial" panose="020B0604020202020204" pitchFamily="34" charset="0"/>
              </a:rPr>
              <a:t>pd.</a:t>
            </a:r>
            <a:r>
              <a:rPr lang="fr-FR" sz="4400" dirty="0" err="1">
                <a:solidFill>
                  <a:srgbClr val="FF0000"/>
                </a:solidFill>
                <a:latin typeface="Arial" panose="020B0604020202020204" pitchFamily="34" charset="0"/>
                <a:cs typeface="Arial" panose="020B0604020202020204" pitchFamily="34" charset="0"/>
              </a:rPr>
              <a:t>read_csv</a:t>
            </a:r>
            <a:r>
              <a:rPr lang="fr-FR" sz="4400" dirty="0">
                <a:solidFill>
                  <a:srgbClr val="FF0000"/>
                </a:solidFill>
                <a:latin typeface="Arial" panose="020B0604020202020204" pitchFamily="34" charset="0"/>
                <a:cs typeface="Arial" panose="020B0604020202020204" pitchFamily="34" charset="0"/>
              </a:rPr>
              <a:t>(</a:t>
            </a:r>
            <a:r>
              <a:rPr lang="fr-FR" sz="4400" dirty="0">
                <a:latin typeface="Arial" panose="020B0604020202020204" pitchFamily="34" charset="0"/>
                <a:cs typeface="Arial" panose="020B0604020202020204" pitchFamily="34" charset="0"/>
              </a:rPr>
              <a:t>"</a:t>
            </a:r>
            <a:r>
              <a:rPr lang="fr-FR" sz="4400" dirty="0">
                <a:solidFill>
                  <a:srgbClr val="7093D2"/>
                </a:solidFill>
                <a:latin typeface="Arial" panose="020B0604020202020204" pitchFamily="34" charset="0"/>
                <a:cs typeface="Arial" panose="020B0604020202020204" pitchFamily="34" charset="0"/>
              </a:rPr>
              <a:t>C:/Users/prigole/Desktop/Machine_learning/fruits.csv</a:t>
            </a:r>
            <a:r>
              <a:rPr lang="fr-FR" sz="4400" dirty="0">
                <a:latin typeface="Arial" panose="020B0604020202020204" pitchFamily="34" charset="0"/>
                <a:cs typeface="Arial" panose="020B0604020202020204" pitchFamily="34" charset="0"/>
              </a:rPr>
              <a:t>"</a:t>
            </a:r>
            <a:r>
              <a:rPr lang="fr-FR" sz="4400" dirty="0">
                <a:solidFill>
                  <a:srgbClr val="FF0000"/>
                </a:solidFill>
                <a:latin typeface="Arial" panose="020B0604020202020204" pitchFamily="34" charset="0"/>
                <a:cs typeface="Arial" panose="020B0604020202020204" pitchFamily="34" charset="0"/>
              </a:rPr>
              <a:t>,</a:t>
            </a:r>
          </a:p>
          <a:p>
            <a:pPr>
              <a:tabLst>
                <a:tab pos="90488" algn="l"/>
              </a:tabLst>
            </a:pPr>
            <a:r>
              <a:rPr lang="fr-FR" sz="4400" dirty="0">
                <a:solidFill>
                  <a:srgbClr val="00B050"/>
                </a:solidFill>
                <a:latin typeface="Arial" panose="020B0604020202020204" pitchFamily="34" charset="0"/>
                <a:cs typeface="Arial" panose="020B0604020202020204" pitchFamily="34" charset="0"/>
              </a:rPr>
              <a:t>sep=</a:t>
            </a:r>
            <a:r>
              <a:rPr lang="fr-FR" sz="4400" dirty="0">
                <a:latin typeface="Arial" panose="020B0604020202020204" pitchFamily="34" charset="0"/>
                <a:cs typeface="Arial" panose="020B0604020202020204" pitchFamily="34" charset="0"/>
              </a:rPr>
              <a:t>";"</a:t>
            </a:r>
            <a:r>
              <a:rPr lang="fr-FR" sz="4400" dirty="0">
                <a:solidFill>
                  <a:srgbClr val="FF0000"/>
                </a:solidFill>
                <a:latin typeface="Arial" panose="020B0604020202020204" pitchFamily="34" charset="0"/>
                <a:cs typeface="Arial" panose="020B0604020202020204" pitchFamily="34" charset="0"/>
              </a:rPr>
              <a:t>,</a:t>
            </a:r>
            <a:r>
              <a:rPr lang="fr-FR" sz="4400" dirty="0">
                <a:solidFill>
                  <a:srgbClr val="00B050"/>
                </a:solidFill>
                <a:latin typeface="Arial" panose="020B0604020202020204" pitchFamily="34" charset="0"/>
                <a:cs typeface="Arial" panose="020B0604020202020204" pitchFamily="34" charset="0"/>
              </a:rPr>
              <a:t>decimal=</a:t>
            </a:r>
            <a:r>
              <a:rPr lang="fr-FR" sz="4400" dirty="0">
                <a:latin typeface="Arial" panose="020B0604020202020204" pitchFamily="34" charset="0"/>
                <a:cs typeface="Arial" panose="020B0604020202020204" pitchFamily="34" charset="0"/>
              </a:rPr>
              <a:t>","</a:t>
            </a:r>
            <a:r>
              <a:rPr lang="fr-FR" sz="4400" dirty="0">
                <a:solidFill>
                  <a:srgbClr val="FF0000"/>
                </a:solidFill>
                <a:latin typeface="Arial" panose="020B0604020202020204" pitchFamily="34" charset="0"/>
                <a:cs typeface="Arial" panose="020B0604020202020204" pitchFamily="34" charset="0"/>
              </a:rPr>
              <a:t>,</a:t>
            </a:r>
            <a:r>
              <a:rPr lang="fr-FR" sz="4400" dirty="0">
                <a:solidFill>
                  <a:srgbClr val="00B050"/>
                </a:solidFill>
                <a:latin typeface="Arial" panose="020B0604020202020204" pitchFamily="34" charset="0"/>
                <a:cs typeface="Arial" panose="020B0604020202020204" pitchFamily="34" charset="0"/>
              </a:rPr>
              <a:t>encoding=</a:t>
            </a:r>
            <a:r>
              <a:rPr lang="fr-FR" sz="4400" dirty="0">
                <a:latin typeface="Arial" panose="020B0604020202020204" pitchFamily="34" charset="0"/>
                <a:cs typeface="Arial" panose="020B0604020202020204" pitchFamily="34" charset="0"/>
              </a:rPr>
              <a:t>'latin1'</a:t>
            </a:r>
            <a:r>
              <a:rPr lang="fr-FR" sz="4400" dirty="0">
                <a:solidFill>
                  <a:srgbClr val="FF0000"/>
                </a:solidFill>
                <a:latin typeface="Arial" panose="020B0604020202020204" pitchFamily="34" charset="0"/>
                <a:cs typeface="Arial" panose="020B0604020202020204" pitchFamily="34" charset="0"/>
              </a:rPr>
              <a:t>)</a:t>
            </a:r>
          </a:p>
        </p:txBody>
      </p:sp>
      <p:sp>
        <p:nvSpPr>
          <p:cNvPr id="4" name="Text Box 2">
            <a:extLst>
              <a:ext uri="{FF2B5EF4-FFF2-40B4-BE49-F238E27FC236}">
                <a16:creationId xmlns:a16="http://schemas.microsoft.com/office/drawing/2014/main" id="{85D68CEE-2134-44EA-8FA4-5E5D3305B21D}"/>
              </a:ext>
            </a:extLst>
          </p:cNvPr>
          <p:cNvSpPr txBox="1">
            <a:spLocks noChangeArrowheads="1"/>
          </p:cNvSpPr>
          <p:nvPr/>
        </p:nvSpPr>
        <p:spPr bwMode="auto">
          <a:xfrm>
            <a:off x="0" y="-1"/>
            <a:ext cx="18305463" cy="769441"/>
          </a:xfrm>
          <a:prstGeom prst="rect">
            <a:avLst/>
          </a:prstGeom>
          <a:solidFill>
            <a:schemeClr val="bg1">
              <a:lumMod val="85000"/>
            </a:schemeClr>
          </a:solidFill>
          <a:ln w="31750">
            <a:solidFill>
              <a:srgbClr val="0000CC"/>
            </a:solidFill>
            <a:miter lim="800000"/>
            <a:headEnd/>
            <a:tailEnd/>
          </a:ln>
        </p:spPr>
        <p:txBody>
          <a:bodyPr wrap="square">
            <a:spAutoFit/>
          </a:bodyPr>
          <a:lstStyle/>
          <a:p>
            <a:pPr algn="ctr" eaLnBrk="1" hangingPunct="1">
              <a:defRPr/>
            </a:pPr>
            <a:r>
              <a:rPr lang="fr-FR" sz="4400" b="1" dirty="0">
                <a:latin typeface="Arial" charset="0"/>
                <a:cs typeface="Arial" charset="0"/>
              </a:rPr>
              <a:t>Algorithme de détection de fruits : programme python</a:t>
            </a:r>
          </a:p>
        </p:txBody>
      </p:sp>
      <p:sp>
        <p:nvSpPr>
          <p:cNvPr id="5" name="ZoneTexte 4">
            <a:extLst>
              <a:ext uri="{FF2B5EF4-FFF2-40B4-BE49-F238E27FC236}">
                <a16:creationId xmlns:a16="http://schemas.microsoft.com/office/drawing/2014/main" id="{565D0C64-09B6-40BF-A453-CD28300A320C}"/>
              </a:ext>
            </a:extLst>
          </p:cNvPr>
          <p:cNvSpPr txBox="1"/>
          <p:nvPr/>
        </p:nvSpPr>
        <p:spPr>
          <a:xfrm>
            <a:off x="337142" y="1267497"/>
            <a:ext cx="17631177" cy="769441"/>
          </a:xfrm>
          <a:prstGeom prst="rect">
            <a:avLst/>
          </a:prstGeom>
          <a:noFill/>
        </p:spPr>
        <p:txBody>
          <a:bodyPr wrap="square">
            <a:spAutoFit/>
          </a:bodyPr>
          <a:lstStyle/>
          <a:p>
            <a:pPr>
              <a:tabLst>
                <a:tab pos="90488" algn="l"/>
              </a:tabLst>
            </a:pPr>
            <a:r>
              <a:rPr lang="fr-FR" sz="4400" dirty="0">
                <a:solidFill>
                  <a:srgbClr val="FF0000"/>
                </a:solidFill>
                <a:latin typeface="Arial" panose="020B0604020202020204" pitchFamily="34" charset="0"/>
                <a:cs typeface="Arial" panose="020B0604020202020204" pitchFamily="34" charset="0"/>
              </a:rPr>
              <a:t>Comment </a:t>
            </a:r>
            <a:r>
              <a:rPr lang="fr-FR" sz="4400" dirty="0" err="1">
                <a:solidFill>
                  <a:srgbClr val="FF0000"/>
                </a:solidFill>
                <a:latin typeface="Arial" panose="020B0604020202020204" pitchFamily="34" charset="0"/>
                <a:cs typeface="Arial" panose="020B0604020202020204" pitchFamily="34" charset="0"/>
              </a:rPr>
              <a:t>récupèrer</a:t>
            </a:r>
            <a:r>
              <a:rPr lang="fr-FR" sz="4400" dirty="0">
                <a:solidFill>
                  <a:srgbClr val="FF0000"/>
                </a:solidFill>
                <a:latin typeface="Arial" panose="020B0604020202020204" pitchFamily="34" charset="0"/>
                <a:cs typeface="Arial" panose="020B0604020202020204" pitchFamily="34" charset="0"/>
              </a:rPr>
              <a:t> le contenu du fichier </a:t>
            </a:r>
            <a:r>
              <a:rPr lang="fr-FR" sz="4400" dirty="0">
                <a:solidFill>
                  <a:srgbClr val="7093D2"/>
                </a:solidFill>
                <a:latin typeface="Arial" panose="020B0604020202020204" pitchFamily="34" charset="0"/>
                <a:cs typeface="Arial" panose="020B0604020202020204" pitchFamily="34" charset="0"/>
              </a:rPr>
              <a:t>fruits.csv </a:t>
            </a:r>
            <a:r>
              <a:rPr lang="fr-FR" sz="4400" dirty="0">
                <a:solidFill>
                  <a:srgbClr val="FF0000"/>
                </a:solidFill>
                <a:latin typeface="Arial" panose="020B0604020202020204" pitchFamily="34" charset="0"/>
                <a:cs typeface="Arial" panose="020B0604020202020204" pitchFamily="34" charset="0"/>
              </a:rPr>
              <a:t>avec Pandas?</a:t>
            </a:r>
          </a:p>
        </p:txBody>
      </p:sp>
      <p:sp>
        <p:nvSpPr>
          <p:cNvPr id="6" name="ZoneTexte 5">
            <a:extLst>
              <a:ext uri="{FF2B5EF4-FFF2-40B4-BE49-F238E27FC236}">
                <a16:creationId xmlns:a16="http://schemas.microsoft.com/office/drawing/2014/main" id="{ADBE5EFA-F8D0-4669-ABCD-A41E28CEB144}"/>
              </a:ext>
            </a:extLst>
          </p:cNvPr>
          <p:cNvSpPr txBox="1"/>
          <p:nvPr/>
        </p:nvSpPr>
        <p:spPr>
          <a:xfrm>
            <a:off x="337142" y="3824823"/>
            <a:ext cx="17145000" cy="1323439"/>
          </a:xfrm>
          <a:prstGeom prst="rect">
            <a:avLst/>
          </a:prstGeom>
          <a:noFill/>
        </p:spPr>
        <p:txBody>
          <a:bodyPr wrap="square">
            <a:spAutoFit/>
          </a:bodyPr>
          <a:lstStyle/>
          <a:p>
            <a:r>
              <a:rPr lang="fr-FR" sz="4000" b="1" i="0" dirty="0">
                <a:solidFill>
                  <a:srgbClr val="4D5156"/>
                </a:solidFill>
                <a:effectLst/>
                <a:latin typeface="arial" panose="020B0604020202020204" pitchFamily="34" charset="0"/>
              </a:rPr>
              <a:t>Pandas est une bibliothèque écrite pour le langage Python permettant la manipulation et l'analyse des données.</a:t>
            </a:r>
            <a:endParaRPr lang="fr-FR" sz="4000" b="1" dirty="0"/>
          </a:p>
        </p:txBody>
      </p:sp>
    </p:spTree>
    <p:extLst>
      <p:ext uri="{BB962C8B-B14F-4D97-AF65-F5344CB8AC3E}">
        <p14:creationId xmlns:p14="http://schemas.microsoft.com/office/powerpoint/2010/main" val="345759083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11105</TotalTime>
  <Words>732</Words>
  <Application>Microsoft Office PowerPoint</Application>
  <PresentationFormat>Personnalisé</PresentationFormat>
  <Paragraphs>59</Paragraphs>
  <Slides>14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 Rigolet</dc:creator>
  <cp:lastModifiedBy>Pascal Rigolet</cp:lastModifiedBy>
  <cp:revision>758</cp:revision>
  <cp:lastPrinted>2019-04-18T14:31:52Z</cp:lastPrinted>
  <dcterms:created xsi:type="dcterms:W3CDTF">2016-01-11T20:10:15Z</dcterms:created>
  <dcterms:modified xsi:type="dcterms:W3CDTF">2023-03-20T17:42:27Z</dcterms:modified>
</cp:coreProperties>
</file>