
<file path=[Content_Types].xml><?xml version="1.0" encoding="utf-8"?>
<Types xmlns="http://schemas.openxmlformats.org/package/2006/content-types">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 roundtripDataSignature="AMtx7mgNPIlk3uIV4d1mdprTQMpXa6zBv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yssa heni"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23"/>
  </p:normalViewPr>
  <p:slideViewPr>
    <p:cSldViewPr snapToGrid="0" snapToObjects="1">
      <p:cViewPr varScale="1">
        <p:scale>
          <a:sx n="97" d="100"/>
          <a:sy n="97" d="100"/>
        </p:scale>
        <p:origin x="106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slide" Target="slides/slide1.xml"/><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5" name="Google Shape;795;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6" name="Google Shape;796;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4"/>
        <p:cNvGrpSpPr/>
        <p:nvPr/>
      </p:nvGrpSpPr>
      <p:grpSpPr>
        <a:xfrm>
          <a:off x="0" y="0"/>
          <a:ext cx="0" cy="0"/>
          <a:chOff x="0" y="0"/>
          <a:chExt cx="0" cy="0"/>
        </a:xfrm>
      </p:grpSpPr>
      <p:sp>
        <p:nvSpPr>
          <p:cNvPr id="895" name="Google Shape;895;g12b00d648b7_0_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6" name="Google Shape;896;g12b00d648b7_0_5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r>
              <a:rPr lang="fr-FR"/>
              <a:t>création flyers bio dégradable</a:t>
            </a:r>
            <a:endParaRPr/>
          </a:p>
          <a:p>
            <a:pPr marL="457200" lvl="0" indent="-317500" algn="l" rtl="0">
              <a:spcBef>
                <a:spcPts val="0"/>
              </a:spcBef>
              <a:spcAft>
                <a:spcPts val="0"/>
              </a:spcAft>
              <a:buSzPts val="1400"/>
              <a:buChar char="+"/>
            </a:pPr>
            <a:r>
              <a:rPr lang="fr-FR"/>
              <a:t>pub sur réseaux sociaux créer pour start-up</a:t>
            </a:r>
            <a:endParaRPr/>
          </a:p>
        </p:txBody>
      </p:sp>
      <p:sp>
        <p:nvSpPr>
          <p:cNvPr id="897" name="Google Shape;897;g12b00d648b7_0_5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fr-F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2"/>
        <p:cNvGrpSpPr/>
        <p:nvPr/>
      </p:nvGrpSpPr>
      <p:grpSpPr>
        <a:xfrm>
          <a:off x="0" y="0"/>
          <a:ext cx="0" cy="0"/>
          <a:chOff x="0" y="0"/>
          <a:chExt cx="0" cy="0"/>
        </a:xfrm>
      </p:grpSpPr>
      <p:sp>
        <p:nvSpPr>
          <p:cNvPr id="903" name="Google Shape;90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4" name="Google Shape;90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a:t>Lors de la mise en place de notre projet, nous avons pu constater qu’il y avait plusieurs améliorations possible a faire si nous voulions faire évoluer notre start-up et le projet.</a:t>
            </a:r>
            <a:endParaRPr/>
          </a:p>
          <a:p>
            <a:pPr marL="0" lvl="0" indent="0" algn="l" rtl="0">
              <a:spcBef>
                <a:spcPts val="0"/>
              </a:spcBef>
              <a:spcAft>
                <a:spcPts val="0"/>
              </a:spcAft>
              <a:buNone/>
            </a:pPr>
            <a:r>
              <a:rPr lang="fr-FR"/>
              <a:t>du coté du site internet les améliorations possibles a faire serait de :</a:t>
            </a:r>
            <a:endParaRPr/>
          </a:p>
          <a:p>
            <a:pPr marL="0" lvl="0" indent="0" algn="l" rtl="0">
              <a:spcBef>
                <a:spcPts val="0"/>
              </a:spcBef>
              <a:spcAft>
                <a:spcPts val="0"/>
              </a:spcAft>
              <a:buNone/>
            </a:pPr>
            <a:r>
              <a:rPr lang="fr-FR"/>
              <a:t>concernant le logiciel :</a:t>
            </a:r>
            <a:endParaRPr/>
          </a:p>
          <a:p>
            <a:pPr marL="0" lvl="0" indent="0" algn="l" rtl="0">
              <a:spcBef>
                <a:spcPts val="0"/>
              </a:spcBef>
              <a:spcAft>
                <a:spcPts val="0"/>
              </a:spcAft>
              <a:buNone/>
            </a:pPr>
            <a:r>
              <a:rPr lang="fr-FR"/>
              <a:t>enfin :</a:t>
            </a:r>
            <a:endParaRPr/>
          </a:p>
        </p:txBody>
      </p:sp>
      <p:sp>
        <p:nvSpPr>
          <p:cNvPr id="905" name="Google Shape;90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5"/>
        <p:cNvGrpSpPr/>
        <p:nvPr/>
      </p:nvGrpSpPr>
      <p:grpSpPr>
        <a:xfrm>
          <a:off x="0" y="0"/>
          <a:ext cx="0" cy="0"/>
          <a:chOff x="0" y="0"/>
          <a:chExt cx="0" cy="0"/>
        </a:xfrm>
      </p:grpSpPr>
      <p:sp>
        <p:nvSpPr>
          <p:cNvPr id="916" name="Google Shape;91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7" name="Google Shape;91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a:t>Nous pouvons conclure que l’importance du tourisme en règle générale est très forte sur la biodiversité et l’environnement.</a:t>
            </a:r>
            <a:endParaRPr/>
          </a:p>
          <a:p>
            <a:pPr marL="0" lvl="0" indent="0" algn="l" rtl="0">
              <a:spcBef>
                <a:spcPts val="0"/>
              </a:spcBef>
              <a:spcAft>
                <a:spcPts val="0"/>
              </a:spcAft>
              <a:buNone/>
            </a:pPr>
            <a:r>
              <a:rPr lang="fr-FR"/>
              <a:t>Egalement, le logiciel que nous avons créer avec notre start up permet de gérer l’activité de l’homme sur la foret pluviale ici mais qu’il pourrait également servir dans d’autre milieu pour sensibiliser et protéger la biodiversité.</a:t>
            </a:r>
            <a:endParaRPr/>
          </a:p>
          <a:p>
            <a:pPr marL="0" lvl="0" indent="0" algn="l" rtl="0">
              <a:spcBef>
                <a:spcPts val="0"/>
              </a:spcBef>
              <a:spcAft>
                <a:spcPts val="0"/>
              </a:spcAft>
              <a:buNone/>
            </a:pPr>
            <a:r>
              <a:rPr lang="fr-FR"/>
              <a:t>En revanche, on a pu constater qu’il y avait tout de même des améliorations a faire autant sur le site que sur le logiciel mais que si nous pouvons les resoudres le logiciel pourrait etre exporter dans d’autres reserves ou parcs naturel dans d’autres pays.</a:t>
            </a:r>
            <a:endParaRPr/>
          </a:p>
          <a:p>
            <a:pPr marL="0" lvl="0" indent="0" algn="l" rtl="0">
              <a:spcBef>
                <a:spcPts val="0"/>
              </a:spcBef>
              <a:spcAft>
                <a:spcPts val="0"/>
              </a:spcAft>
              <a:buNone/>
            </a:pPr>
            <a:endParaRPr/>
          </a:p>
        </p:txBody>
      </p:sp>
      <p:sp>
        <p:nvSpPr>
          <p:cNvPr id="918" name="Google Shape;91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5"/>
        <p:cNvGrpSpPr/>
        <p:nvPr/>
      </p:nvGrpSpPr>
      <p:grpSpPr>
        <a:xfrm>
          <a:off x="0" y="0"/>
          <a:ext cx="0" cy="0"/>
          <a:chOff x="0" y="0"/>
          <a:chExt cx="0" cy="0"/>
        </a:xfrm>
      </p:grpSpPr>
      <p:sp>
        <p:nvSpPr>
          <p:cNvPr id="926" name="Google Shape;926;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7" name="Google Shape;92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8" name="Google Shape;928;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13</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3" name="Google Shape;80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4" name="Google Shape;80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g12b1dc8d5ad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7" name="Google Shape;817;g12b1dc8d5ad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818" name="Google Shape;818;g12b1dc8d5ad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g12b00d648b7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7" name="Google Shape;827;g12b00d648b7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828" name="Google Shape;828;g12b00d648b7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Google Shape;83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7" name="Google Shape;83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8" name="Google Shape;83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Google Shape;85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6" name="Google Shape;85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7" name="Google Shape;85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4" name="Google Shape;86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7"/>
        <p:cNvGrpSpPr/>
        <p:nvPr/>
      </p:nvGrpSpPr>
      <p:grpSpPr>
        <a:xfrm>
          <a:off x="0" y="0"/>
          <a:ext cx="0" cy="0"/>
          <a:chOff x="0" y="0"/>
          <a:chExt cx="0" cy="0"/>
        </a:xfrm>
      </p:grpSpPr>
      <p:sp>
        <p:nvSpPr>
          <p:cNvPr id="878" name="Google Shape;87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9" name="Google Shape;87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0" name="Google Shape;88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g12b00d648b7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8" name="Google Shape;888;g12b00d648b7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9" name="Google Shape;889;g12b00d648b7_0_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re">
  <p:cSld name="1_Titre">
    <p:spTree>
      <p:nvGrpSpPr>
        <p:cNvPr id="1" name="Shape 73"/>
        <p:cNvGrpSpPr/>
        <p:nvPr/>
      </p:nvGrpSpPr>
      <p:grpSpPr>
        <a:xfrm>
          <a:off x="0" y="0"/>
          <a:ext cx="0" cy="0"/>
          <a:chOff x="0" y="0"/>
          <a:chExt cx="0" cy="0"/>
        </a:xfrm>
      </p:grpSpPr>
      <p:sp>
        <p:nvSpPr>
          <p:cNvPr id="74" name="Google Shape;74;p16"/>
          <p:cNvSpPr txBox="1">
            <a:spLocks noGrp="1"/>
          </p:cNvSpPr>
          <p:nvPr>
            <p:ph type="ctrTitle"/>
          </p:nvPr>
        </p:nvSpPr>
        <p:spPr>
          <a:xfrm>
            <a:off x="3785812" y="2522070"/>
            <a:ext cx="4606621" cy="1533098"/>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40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16"/>
          <p:cNvSpPr txBox="1">
            <a:spLocks noGrp="1"/>
          </p:cNvSpPr>
          <p:nvPr>
            <p:ph type="subTitle" idx="1"/>
          </p:nvPr>
        </p:nvSpPr>
        <p:spPr>
          <a:xfrm>
            <a:off x="3848670" y="4155083"/>
            <a:ext cx="4490112" cy="553395"/>
          </a:xfrm>
          <a:prstGeom prst="rect">
            <a:avLst/>
          </a:prstGeom>
          <a:noFill/>
          <a:ln>
            <a:noFill/>
          </a:ln>
        </p:spPr>
        <p:txBody>
          <a:bodyPr spcFirstLastPara="1" wrap="square" lIns="91425" tIns="45700" rIns="91425" bIns="45700" anchor="t" anchorCtr="0">
            <a:normAutofit/>
          </a:bodyPr>
          <a:lstStyle>
            <a:lvl1pPr lvl="0" algn="ctr">
              <a:lnSpc>
                <a:spcPct val="150000"/>
              </a:lnSpc>
              <a:spcBef>
                <a:spcPts val="1000"/>
              </a:spcBef>
              <a:spcAft>
                <a:spcPts val="0"/>
              </a:spcAft>
              <a:buSzPts val="2000"/>
              <a:buNone/>
              <a:defRPr/>
            </a:lvl1pPr>
            <a:lvl2pPr lvl="1" algn="l">
              <a:lnSpc>
                <a:spcPct val="150000"/>
              </a:lnSpc>
              <a:spcBef>
                <a:spcPts val="500"/>
              </a:spcBef>
              <a:spcAft>
                <a:spcPts val="0"/>
              </a:spcAft>
              <a:buSzPts val="1800"/>
              <a:buNone/>
              <a:defRPr/>
            </a:lvl2pPr>
            <a:lvl3pPr lvl="2" algn="l">
              <a:lnSpc>
                <a:spcPct val="150000"/>
              </a:lnSpc>
              <a:spcBef>
                <a:spcPts val="500"/>
              </a:spcBef>
              <a:spcAft>
                <a:spcPts val="0"/>
              </a:spcAft>
              <a:buSzPts val="1800"/>
              <a:buChar char="•"/>
              <a:defRPr/>
            </a:lvl3pPr>
            <a:lvl4pPr lvl="3" algn="l">
              <a:lnSpc>
                <a:spcPct val="150000"/>
              </a:lnSpc>
              <a:spcBef>
                <a:spcPts val="500"/>
              </a:spcBef>
              <a:spcAft>
                <a:spcPts val="0"/>
              </a:spcAft>
              <a:buSzPts val="1800"/>
              <a:buNone/>
              <a:defRPr/>
            </a:lvl4pPr>
            <a:lvl5pPr lvl="4" algn="l">
              <a:lnSpc>
                <a:spcPct val="150000"/>
              </a:lnSpc>
              <a:spcBef>
                <a:spcPts val="500"/>
              </a:spcBef>
              <a:spcAft>
                <a:spcPts val="0"/>
              </a:spcAft>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76" name="Google Shape;76;p16"/>
          <p:cNvSpPr>
            <a:spLocks noGrp="1"/>
          </p:cNvSpPr>
          <p:nvPr>
            <p:ph type="pic" idx="2"/>
          </p:nvPr>
        </p:nvSpPr>
        <p:spPr>
          <a:xfrm>
            <a:off x="1539" y="8"/>
            <a:ext cx="12188938" cy="6857992"/>
          </a:xfrm>
          <a:prstGeom prst="rect">
            <a:avLst/>
          </a:prstGeom>
          <a:solidFill>
            <a:srgbClr val="9CAFB4"/>
          </a:solidFill>
          <a:ln>
            <a:noFill/>
          </a:ln>
        </p:spPr>
      </p:sp>
      <p:grpSp>
        <p:nvGrpSpPr>
          <p:cNvPr id="77" name="Google Shape;77;p16"/>
          <p:cNvGrpSpPr/>
          <p:nvPr/>
        </p:nvGrpSpPr>
        <p:grpSpPr>
          <a:xfrm>
            <a:off x="0" y="3174405"/>
            <a:ext cx="12161561" cy="1033163"/>
            <a:chOff x="23552" y="3022005"/>
            <a:chExt cx="12161561" cy="1033163"/>
          </a:xfrm>
        </p:grpSpPr>
        <p:sp>
          <p:nvSpPr>
            <p:cNvPr id="78" name="Google Shape;78;p16"/>
            <p:cNvSpPr/>
            <p:nvPr/>
          </p:nvSpPr>
          <p:spPr>
            <a:xfrm>
              <a:off x="8933426" y="3820899"/>
              <a:ext cx="146874" cy="103369"/>
            </a:xfrm>
            <a:custGeom>
              <a:avLst/>
              <a:gdLst/>
              <a:ahLst/>
              <a:cxnLst/>
              <a:rect l="l" t="t" r="r" b="b"/>
              <a:pathLst>
                <a:path w="38" h="29" extrusionOk="0">
                  <a:moveTo>
                    <a:pt x="12" y="3"/>
                  </a:moveTo>
                  <a:cubicBezTo>
                    <a:pt x="34" y="0"/>
                    <a:pt x="38" y="26"/>
                    <a:pt x="15" y="29"/>
                  </a:cubicBezTo>
                  <a:cubicBezTo>
                    <a:pt x="4" y="23"/>
                    <a:pt x="0" y="9"/>
                    <a:pt x="12"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9" name="Google Shape;79;p16"/>
            <p:cNvSpPr/>
            <p:nvPr/>
          </p:nvSpPr>
          <p:spPr>
            <a:xfrm>
              <a:off x="9012632" y="3146103"/>
              <a:ext cx="143728" cy="146842"/>
            </a:xfrm>
            <a:custGeom>
              <a:avLst/>
              <a:gdLst/>
              <a:ahLst/>
              <a:cxnLst/>
              <a:rect l="l" t="t" r="r" b="b"/>
              <a:pathLst>
                <a:path w="37" h="41" extrusionOk="0">
                  <a:moveTo>
                    <a:pt x="24" y="4"/>
                  </a:moveTo>
                  <a:cubicBezTo>
                    <a:pt x="37" y="1"/>
                    <a:pt x="28" y="18"/>
                    <a:pt x="29" y="26"/>
                  </a:cubicBezTo>
                  <a:cubicBezTo>
                    <a:pt x="8" y="41"/>
                    <a:pt x="0" y="0"/>
                    <a:pt x="24" y="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80" name="Google Shape;80;p16"/>
            <p:cNvSpPr/>
            <p:nvPr/>
          </p:nvSpPr>
          <p:spPr>
            <a:xfrm>
              <a:off x="8758308" y="3186235"/>
              <a:ext cx="143728" cy="93707"/>
            </a:xfrm>
            <a:custGeom>
              <a:avLst/>
              <a:gdLst/>
              <a:ahLst/>
              <a:cxnLst/>
              <a:rect l="l" t="t" r="r" b="b"/>
              <a:pathLst>
                <a:path w="37" h="26" extrusionOk="0">
                  <a:moveTo>
                    <a:pt x="19" y="0"/>
                  </a:moveTo>
                  <a:cubicBezTo>
                    <a:pt x="31" y="1"/>
                    <a:pt x="37" y="23"/>
                    <a:pt x="22" y="26"/>
                  </a:cubicBezTo>
                  <a:cubicBezTo>
                    <a:pt x="2" y="26"/>
                    <a:pt x="0" y="0"/>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81" name="Google Shape;81;p16"/>
            <p:cNvSpPr/>
            <p:nvPr/>
          </p:nvSpPr>
          <p:spPr>
            <a:xfrm>
              <a:off x="10519141" y="3199239"/>
              <a:ext cx="155267" cy="132351"/>
            </a:xfrm>
            <a:custGeom>
              <a:avLst/>
              <a:gdLst/>
              <a:ahLst/>
              <a:cxnLst/>
              <a:rect l="l" t="t" r="r" b="b"/>
              <a:pathLst>
                <a:path w="40" h="37" extrusionOk="0">
                  <a:moveTo>
                    <a:pt x="22" y="1"/>
                  </a:moveTo>
                  <a:cubicBezTo>
                    <a:pt x="36" y="0"/>
                    <a:pt x="40" y="8"/>
                    <a:pt x="40" y="18"/>
                  </a:cubicBezTo>
                  <a:cubicBezTo>
                    <a:pt x="27" y="37"/>
                    <a:pt x="0" y="14"/>
                    <a:pt x="22"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82" name="Google Shape;82;p16"/>
            <p:cNvSpPr/>
            <p:nvPr/>
          </p:nvSpPr>
          <p:spPr>
            <a:xfrm>
              <a:off x="9579147" y="3203103"/>
              <a:ext cx="186739" cy="140079"/>
            </a:xfrm>
            <a:custGeom>
              <a:avLst/>
              <a:gdLst/>
              <a:ahLst/>
              <a:cxnLst/>
              <a:rect l="l" t="t" r="r" b="b"/>
              <a:pathLst>
                <a:path w="48" h="39" extrusionOk="0">
                  <a:moveTo>
                    <a:pt x="28" y="1"/>
                  </a:moveTo>
                  <a:cubicBezTo>
                    <a:pt x="39" y="0"/>
                    <a:pt x="43" y="5"/>
                    <a:pt x="46" y="11"/>
                  </a:cubicBezTo>
                  <a:cubicBezTo>
                    <a:pt x="48" y="39"/>
                    <a:pt x="0" y="17"/>
                    <a:pt x="28"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83" name="Google Shape;83;p16"/>
            <p:cNvSpPr/>
            <p:nvPr/>
          </p:nvSpPr>
          <p:spPr>
            <a:xfrm>
              <a:off x="10845413" y="3206968"/>
              <a:ext cx="171003" cy="132351"/>
            </a:xfrm>
            <a:custGeom>
              <a:avLst/>
              <a:gdLst/>
              <a:ahLst/>
              <a:cxnLst/>
              <a:rect l="l" t="t" r="r" b="b"/>
              <a:pathLst>
                <a:path w="44" h="37" extrusionOk="0">
                  <a:moveTo>
                    <a:pt x="29" y="0"/>
                  </a:moveTo>
                  <a:cubicBezTo>
                    <a:pt x="36" y="2"/>
                    <a:pt x="44" y="12"/>
                    <a:pt x="42" y="21"/>
                  </a:cubicBezTo>
                  <a:cubicBezTo>
                    <a:pt x="25" y="37"/>
                    <a:pt x="0" y="7"/>
                    <a:pt x="2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84" name="Google Shape;84;p16"/>
            <p:cNvSpPr/>
            <p:nvPr/>
          </p:nvSpPr>
          <p:spPr>
            <a:xfrm>
              <a:off x="11532571" y="3278457"/>
              <a:ext cx="155267" cy="89843"/>
            </a:xfrm>
            <a:custGeom>
              <a:avLst/>
              <a:gdLst/>
              <a:ahLst/>
              <a:cxnLst/>
              <a:rect l="l" t="t" r="r" b="b"/>
              <a:pathLst>
                <a:path w="40" h="25" extrusionOk="0">
                  <a:moveTo>
                    <a:pt x="18" y="0"/>
                  </a:moveTo>
                  <a:cubicBezTo>
                    <a:pt x="40" y="9"/>
                    <a:pt x="26" y="25"/>
                    <a:pt x="7" y="21"/>
                  </a:cubicBezTo>
                  <a:cubicBezTo>
                    <a:pt x="0" y="11"/>
                    <a:pt x="5" y="0"/>
                    <a:pt x="1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85" name="Google Shape;85;p16"/>
            <p:cNvSpPr/>
            <p:nvPr/>
          </p:nvSpPr>
          <p:spPr>
            <a:xfrm>
              <a:off x="10224344" y="3213730"/>
              <a:ext cx="155267" cy="107233"/>
            </a:xfrm>
            <a:custGeom>
              <a:avLst/>
              <a:gdLst/>
              <a:ahLst/>
              <a:cxnLst/>
              <a:rect l="l" t="t" r="r" b="b"/>
              <a:pathLst>
                <a:path w="40" h="30" extrusionOk="0">
                  <a:moveTo>
                    <a:pt x="22" y="0"/>
                  </a:moveTo>
                  <a:cubicBezTo>
                    <a:pt x="39" y="3"/>
                    <a:pt x="40" y="30"/>
                    <a:pt x="16" y="26"/>
                  </a:cubicBezTo>
                  <a:cubicBezTo>
                    <a:pt x="0" y="7"/>
                    <a:pt x="14" y="4"/>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86" name="Google Shape;86;p16"/>
            <p:cNvSpPr/>
            <p:nvPr/>
          </p:nvSpPr>
          <p:spPr>
            <a:xfrm>
              <a:off x="9955774" y="3217593"/>
              <a:ext cx="155267" cy="107233"/>
            </a:xfrm>
            <a:custGeom>
              <a:avLst/>
              <a:gdLst/>
              <a:ahLst/>
              <a:cxnLst/>
              <a:rect l="l" t="t" r="r" b="b"/>
              <a:pathLst>
                <a:path w="40" h="30" extrusionOk="0">
                  <a:moveTo>
                    <a:pt x="22" y="0"/>
                  </a:moveTo>
                  <a:cubicBezTo>
                    <a:pt x="40" y="1"/>
                    <a:pt x="40" y="30"/>
                    <a:pt x="17" y="26"/>
                  </a:cubicBezTo>
                  <a:cubicBezTo>
                    <a:pt x="0" y="7"/>
                    <a:pt x="15" y="5"/>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87" name="Google Shape;87;p16"/>
            <p:cNvSpPr/>
            <p:nvPr/>
          </p:nvSpPr>
          <p:spPr>
            <a:xfrm>
              <a:off x="9366180" y="3221457"/>
              <a:ext cx="143728" cy="99505"/>
            </a:xfrm>
            <a:custGeom>
              <a:avLst/>
              <a:gdLst/>
              <a:ahLst/>
              <a:cxnLst/>
              <a:rect l="l" t="t" r="r" b="b"/>
              <a:pathLst>
                <a:path w="37" h="28" extrusionOk="0">
                  <a:moveTo>
                    <a:pt x="13" y="2"/>
                  </a:moveTo>
                  <a:cubicBezTo>
                    <a:pt x="23" y="0"/>
                    <a:pt x="25" y="4"/>
                    <a:pt x="29" y="9"/>
                  </a:cubicBezTo>
                  <a:cubicBezTo>
                    <a:pt x="37" y="19"/>
                    <a:pt x="25" y="25"/>
                    <a:pt x="14" y="28"/>
                  </a:cubicBezTo>
                  <a:cubicBezTo>
                    <a:pt x="4" y="21"/>
                    <a:pt x="0" y="7"/>
                    <a:pt x="13"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88" name="Google Shape;88;p16"/>
            <p:cNvSpPr/>
            <p:nvPr/>
          </p:nvSpPr>
          <p:spPr>
            <a:xfrm>
              <a:off x="11249313" y="3228221"/>
              <a:ext cx="162611" cy="142976"/>
            </a:xfrm>
            <a:custGeom>
              <a:avLst/>
              <a:gdLst/>
              <a:ahLst/>
              <a:cxnLst/>
              <a:rect l="l" t="t" r="r" b="b"/>
              <a:pathLst>
                <a:path w="42" h="40" extrusionOk="0">
                  <a:moveTo>
                    <a:pt x="19" y="0"/>
                  </a:moveTo>
                  <a:cubicBezTo>
                    <a:pt x="42" y="10"/>
                    <a:pt x="20" y="40"/>
                    <a:pt x="4" y="19"/>
                  </a:cubicBezTo>
                  <a:cubicBezTo>
                    <a:pt x="0" y="6"/>
                    <a:pt x="8" y="1"/>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89" name="Google Shape;89;p16"/>
            <p:cNvSpPr/>
            <p:nvPr/>
          </p:nvSpPr>
          <p:spPr>
            <a:xfrm>
              <a:off x="11769669" y="3263964"/>
              <a:ext cx="151070" cy="114961"/>
            </a:xfrm>
            <a:custGeom>
              <a:avLst/>
              <a:gdLst/>
              <a:ahLst/>
              <a:cxnLst/>
              <a:rect l="l" t="t" r="r" b="b"/>
              <a:pathLst>
                <a:path w="39" h="32" extrusionOk="0">
                  <a:moveTo>
                    <a:pt x="21" y="0"/>
                  </a:moveTo>
                  <a:cubicBezTo>
                    <a:pt x="39" y="2"/>
                    <a:pt x="32" y="32"/>
                    <a:pt x="13" y="20"/>
                  </a:cubicBezTo>
                  <a:cubicBezTo>
                    <a:pt x="3" y="23"/>
                    <a:pt x="0" y="1"/>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90" name="Google Shape;90;p16"/>
            <p:cNvSpPr/>
            <p:nvPr/>
          </p:nvSpPr>
          <p:spPr>
            <a:xfrm>
              <a:off x="12025650" y="3278455"/>
              <a:ext cx="159463" cy="107233"/>
            </a:xfrm>
            <a:custGeom>
              <a:avLst/>
              <a:gdLst/>
              <a:ahLst/>
              <a:cxnLst/>
              <a:rect l="l" t="t" r="r" b="b"/>
              <a:pathLst>
                <a:path w="41" h="30" extrusionOk="0">
                  <a:moveTo>
                    <a:pt x="27" y="0"/>
                  </a:moveTo>
                  <a:cubicBezTo>
                    <a:pt x="35" y="0"/>
                    <a:pt x="40" y="11"/>
                    <a:pt x="41" y="19"/>
                  </a:cubicBezTo>
                  <a:cubicBezTo>
                    <a:pt x="21" y="30"/>
                    <a:pt x="0" y="10"/>
                    <a:pt x="27"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91" name="Google Shape;91;p16"/>
            <p:cNvSpPr/>
            <p:nvPr/>
          </p:nvSpPr>
          <p:spPr>
            <a:xfrm>
              <a:off x="10923043" y="3285217"/>
              <a:ext cx="7345" cy="7727"/>
            </a:xfrm>
            <a:custGeom>
              <a:avLst/>
              <a:gdLst/>
              <a:ahLst/>
              <a:cxnLst/>
              <a:rect l="l" t="t" r="r" b="b"/>
              <a:pathLst>
                <a:path w="2" h="2" extrusionOk="0">
                  <a:moveTo>
                    <a:pt x="0" y="0"/>
                  </a:moveTo>
                  <a:cubicBezTo>
                    <a:pt x="1" y="0"/>
                    <a:pt x="1" y="1"/>
                    <a:pt x="2" y="2"/>
                  </a:cubicBezTo>
                  <a:cubicBezTo>
                    <a:pt x="1"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92" name="Google Shape;92;p16"/>
            <p:cNvSpPr/>
            <p:nvPr/>
          </p:nvSpPr>
          <p:spPr>
            <a:xfrm>
              <a:off x="10550139" y="3580387"/>
              <a:ext cx="163660" cy="121724"/>
            </a:xfrm>
            <a:custGeom>
              <a:avLst/>
              <a:gdLst/>
              <a:ahLst/>
              <a:cxnLst/>
              <a:rect l="l" t="t" r="r" b="b"/>
              <a:pathLst>
                <a:path w="42" h="34" extrusionOk="0">
                  <a:moveTo>
                    <a:pt x="29" y="1"/>
                  </a:moveTo>
                  <a:cubicBezTo>
                    <a:pt x="38" y="0"/>
                    <a:pt x="42" y="12"/>
                    <a:pt x="40" y="20"/>
                  </a:cubicBezTo>
                  <a:cubicBezTo>
                    <a:pt x="22" y="34"/>
                    <a:pt x="0" y="9"/>
                    <a:pt x="2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93" name="Google Shape;93;p16"/>
            <p:cNvSpPr/>
            <p:nvPr/>
          </p:nvSpPr>
          <p:spPr>
            <a:xfrm>
              <a:off x="9815064" y="3539291"/>
              <a:ext cx="225557" cy="143944"/>
            </a:xfrm>
            <a:custGeom>
              <a:avLst/>
              <a:gdLst/>
              <a:ahLst/>
              <a:cxnLst/>
              <a:rect l="l" t="t" r="r" b="b"/>
              <a:pathLst>
                <a:path w="58" h="40" extrusionOk="0">
                  <a:moveTo>
                    <a:pt x="42" y="0"/>
                  </a:moveTo>
                  <a:cubicBezTo>
                    <a:pt x="52" y="0"/>
                    <a:pt x="50" y="9"/>
                    <a:pt x="53" y="17"/>
                  </a:cubicBezTo>
                  <a:cubicBezTo>
                    <a:pt x="58" y="40"/>
                    <a:pt x="0" y="6"/>
                    <a:pt x="4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94" name="Google Shape;94;p16"/>
            <p:cNvSpPr/>
            <p:nvPr/>
          </p:nvSpPr>
          <p:spPr>
            <a:xfrm>
              <a:off x="9091835" y="3539292"/>
              <a:ext cx="175200" cy="93707"/>
            </a:xfrm>
            <a:custGeom>
              <a:avLst/>
              <a:gdLst/>
              <a:ahLst/>
              <a:cxnLst/>
              <a:rect l="l" t="t" r="r" b="b"/>
              <a:pathLst>
                <a:path w="45" h="26" extrusionOk="0">
                  <a:moveTo>
                    <a:pt x="23" y="0"/>
                  </a:moveTo>
                  <a:cubicBezTo>
                    <a:pt x="33" y="2"/>
                    <a:pt x="45" y="21"/>
                    <a:pt x="30" y="26"/>
                  </a:cubicBezTo>
                  <a:cubicBezTo>
                    <a:pt x="10" y="24"/>
                    <a:pt x="0" y="8"/>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95" name="Google Shape;95;p16"/>
            <p:cNvSpPr/>
            <p:nvPr/>
          </p:nvSpPr>
          <p:spPr>
            <a:xfrm>
              <a:off x="9320539" y="3539289"/>
              <a:ext cx="260178" cy="143944"/>
            </a:xfrm>
            <a:custGeom>
              <a:avLst/>
              <a:gdLst/>
              <a:ahLst/>
              <a:cxnLst/>
              <a:rect l="l" t="t" r="r" b="b"/>
              <a:pathLst>
                <a:path w="67" h="40" extrusionOk="0">
                  <a:moveTo>
                    <a:pt x="36" y="0"/>
                  </a:moveTo>
                  <a:cubicBezTo>
                    <a:pt x="39" y="3"/>
                    <a:pt x="41" y="0"/>
                    <a:pt x="44" y="2"/>
                  </a:cubicBezTo>
                  <a:cubicBezTo>
                    <a:pt x="67" y="40"/>
                    <a:pt x="0" y="25"/>
                    <a:pt x="31" y="2"/>
                  </a:cubicBezTo>
                  <a:cubicBezTo>
                    <a:pt x="24" y="11"/>
                    <a:pt x="31" y="5"/>
                    <a:pt x="3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96" name="Google Shape;96;p16"/>
            <p:cNvSpPr/>
            <p:nvPr/>
          </p:nvSpPr>
          <p:spPr>
            <a:xfrm>
              <a:off x="8759800" y="3539291"/>
              <a:ext cx="152120" cy="111097"/>
            </a:xfrm>
            <a:custGeom>
              <a:avLst/>
              <a:gdLst/>
              <a:ahLst/>
              <a:cxnLst/>
              <a:rect l="l" t="t" r="r" b="b"/>
              <a:pathLst>
                <a:path w="39" h="31" extrusionOk="0">
                  <a:moveTo>
                    <a:pt x="28" y="1"/>
                  </a:moveTo>
                  <a:cubicBezTo>
                    <a:pt x="38" y="0"/>
                    <a:pt x="38" y="12"/>
                    <a:pt x="39" y="21"/>
                  </a:cubicBezTo>
                  <a:cubicBezTo>
                    <a:pt x="18" y="31"/>
                    <a:pt x="0" y="12"/>
                    <a:pt x="28"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97" name="Google Shape;97;p16"/>
            <p:cNvSpPr/>
            <p:nvPr/>
          </p:nvSpPr>
          <p:spPr>
            <a:xfrm>
              <a:off x="10204341" y="3569721"/>
              <a:ext cx="163660" cy="96607"/>
            </a:xfrm>
            <a:custGeom>
              <a:avLst/>
              <a:gdLst/>
              <a:ahLst/>
              <a:cxnLst/>
              <a:rect l="l" t="t" r="r" b="b"/>
              <a:pathLst>
                <a:path w="42" h="27" extrusionOk="0">
                  <a:moveTo>
                    <a:pt x="22" y="0"/>
                  </a:moveTo>
                  <a:cubicBezTo>
                    <a:pt x="42" y="7"/>
                    <a:pt x="28" y="27"/>
                    <a:pt x="14" y="25"/>
                  </a:cubicBezTo>
                  <a:cubicBezTo>
                    <a:pt x="0" y="18"/>
                    <a:pt x="9" y="2"/>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98" name="Google Shape;98;p16"/>
            <p:cNvSpPr/>
            <p:nvPr/>
          </p:nvSpPr>
          <p:spPr>
            <a:xfrm>
              <a:off x="10959349" y="3594839"/>
              <a:ext cx="143728" cy="117858"/>
            </a:xfrm>
            <a:custGeom>
              <a:avLst/>
              <a:gdLst/>
              <a:ahLst/>
              <a:cxnLst/>
              <a:rect l="l" t="t" r="r" b="b"/>
              <a:pathLst>
                <a:path w="37" h="33" extrusionOk="0">
                  <a:moveTo>
                    <a:pt x="21" y="0"/>
                  </a:moveTo>
                  <a:cubicBezTo>
                    <a:pt x="37" y="0"/>
                    <a:pt x="29" y="33"/>
                    <a:pt x="19" y="23"/>
                  </a:cubicBezTo>
                  <a:cubicBezTo>
                    <a:pt x="0" y="30"/>
                    <a:pt x="3" y="0"/>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99" name="Google Shape;99;p16"/>
            <p:cNvSpPr/>
            <p:nvPr/>
          </p:nvSpPr>
          <p:spPr>
            <a:xfrm>
              <a:off x="11171682" y="3557646"/>
              <a:ext cx="166807" cy="121724"/>
            </a:xfrm>
            <a:custGeom>
              <a:avLst/>
              <a:gdLst/>
              <a:ahLst/>
              <a:cxnLst/>
              <a:rect l="l" t="t" r="r" b="b"/>
              <a:pathLst>
                <a:path w="43" h="34" extrusionOk="0">
                  <a:moveTo>
                    <a:pt x="28" y="0"/>
                  </a:moveTo>
                  <a:cubicBezTo>
                    <a:pt x="35" y="1"/>
                    <a:pt x="43" y="11"/>
                    <a:pt x="41" y="21"/>
                  </a:cubicBezTo>
                  <a:cubicBezTo>
                    <a:pt x="23" y="34"/>
                    <a:pt x="0" y="7"/>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00" name="Google Shape;100;p16"/>
            <p:cNvSpPr/>
            <p:nvPr/>
          </p:nvSpPr>
          <p:spPr>
            <a:xfrm>
              <a:off x="9913811" y="3611744"/>
              <a:ext cx="11540" cy="10628"/>
            </a:xfrm>
            <a:custGeom>
              <a:avLst/>
              <a:gdLst/>
              <a:ahLst/>
              <a:cxnLst/>
              <a:rect l="l" t="t" r="r" b="b"/>
              <a:pathLst>
                <a:path w="3" h="3" extrusionOk="0">
                  <a:moveTo>
                    <a:pt x="1" y="0"/>
                  </a:moveTo>
                  <a:cubicBezTo>
                    <a:pt x="1" y="0"/>
                    <a:pt x="2" y="1"/>
                    <a:pt x="3" y="1"/>
                  </a:cubicBezTo>
                  <a:cubicBezTo>
                    <a:pt x="2" y="3"/>
                    <a:pt x="0" y="1"/>
                    <a:pt x="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01" name="Google Shape;101;p16"/>
            <p:cNvSpPr/>
            <p:nvPr/>
          </p:nvSpPr>
          <p:spPr>
            <a:xfrm>
              <a:off x="9238190" y="3618509"/>
              <a:ext cx="7345" cy="6762"/>
            </a:xfrm>
            <a:custGeom>
              <a:avLst/>
              <a:gdLst/>
              <a:ahLst/>
              <a:cxnLst/>
              <a:rect l="l" t="t" r="r" b="b"/>
              <a:pathLst>
                <a:path w="2" h="2" extrusionOk="0">
                  <a:moveTo>
                    <a:pt x="0" y="0"/>
                  </a:moveTo>
                  <a:cubicBezTo>
                    <a:pt x="1" y="0"/>
                    <a:pt x="2" y="1"/>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02" name="Google Shape;102;p16"/>
            <p:cNvSpPr/>
            <p:nvPr/>
          </p:nvSpPr>
          <p:spPr>
            <a:xfrm>
              <a:off x="11245118" y="3633000"/>
              <a:ext cx="8392" cy="6762"/>
            </a:xfrm>
            <a:custGeom>
              <a:avLst/>
              <a:gdLst/>
              <a:ahLst/>
              <a:cxnLst/>
              <a:rect l="l" t="t" r="r" b="b"/>
              <a:pathLst>
                <a:path w="2" h="2" extrusionOk="0">
                  <a:moveTo>
                    <a:pt x="0" y="0"/>
                  </a:moveTo>
                  <a:cubicBezTo>
                    <a:pt x="1" y="1"/>
                    <a:pt x="2" y="1"/>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03" name="Google Shape;103;p16"/>
            <p:cNvSpPr/>
            <p:nvPr/>
          </p:nvSpPr>
          <p:spPr>
            <a:xfrm>
              <a:off x="11909199" y="3636863"/>
              <a:ext cx="155267" cy="113994"/>
            </a:xfrm>
            <a:custGeom>
              <a:avLst/>
              <a:gdLst/>
              <a:ahLst/>
              <a:cxnLst/>
              <a:rect l="l" t="t" r="r" b="b"/>
              <a:pathLst>
                <a:path w="40" h="32" extrusionOk="0">
                  <a:moveTo>
                    <a:pt x="22" y="0"/>
                  </a:moveTo>
                  <a:cubicBezTo>
                    <a:pt x="40" y="3"/>
                    <a:pt x="40" y="32"/>
                    <a:pt x="16" y="25"/>
                  </a:cubicBezTo>
                  <a:cubicBezTo>
                    <a:pt x="0" y="7"/>
                    <a:pt x="14" y="4"/>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04" name="Google Shape;104;p16"/>
            <p:cNvSpPr/>
            <p:nvPr/>
          </p:nvSpPr>
          <p:spPr>
            <a:xfrm>
              <a:off x="11625942" y="3622374"/>
              <a:ext cx="151070" cy="178722"/>
            </a:xfrm>
            <a:custGeom>
              <a:avLst/>
              <a:gdLst/>
              <a:ahLst/>
              <a:cxnLst/>
              <a:rect l="l" t="t" r="r" b="b"/>
              <a:pathLst>
                <a:path w="39" h="50" extrusionOk="0">
                  <a:moveTo>
                    <a:pt x="13" y="6"/>
                  </a:moveTo>
                  <a:cubicBezTo>
                    <a:pt x="39" y="10"/>
                    <a:pt x="16" y="50"/>
                    <a:pt x="0" y="23"/>
                  </a:cubicBezTo>
                  <a:cubicBezTo>
                    <a:pt x="1" y="0"/>
                    <a:pt x="5" y="14"/>
                    <a:pt x="13" y="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05" name="Google Shape;105;p16"/>
            <p:cNvSpPr/>
            <p:nvPr/>
          </p:nvSpPr>
          <p:spPr>
            <a:xfrm>
              <a:off x="8706294" y="3832973"/>
              <a:ext cx="143728" cy="79216"/>
            </a:xfrm>
            <a:custGeom>
              <a:avLst/>
              <a:gdLst/>
              <a:ahLst/>
              <a:cxnLst/>
              <a:rect l="l" t="t" r="r" b="b"/>
              <a:pathLst>
                <a:path w="37" h="22" extrusionOk="0">
                  <a:moveTo>
                    <a:pt x="19" y="0"/>
                  </a:moveTo>
                  <a:cubicBezTo>
                    <a:pt x="35" y="2"/>
                    <a:pt x="37" y="21"/>
                    <a:pt x="20" y="22"/>
                  </a:cubicBezTo>
                  <a:cubicBezTo>
                    <a:pt x="7" y="18"/>
                    <a:pt x="0" y="6"/>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06" name="Google Shape;106;p16"/>
            <p:cNvSpPr/>
            <p:nvPr/>
          </p:nvSpPr>
          <p:spPr>
            <a:xfrm>
              <a:off x="9172096" y="3868719"/>
              <a:ext cx="162611" cy="93707"/>
            </a:xfrm>
            <a:custGeom>
              <a:avLst/>
              <a:gdLst/>
              <a:ahLst/>
              <a:cxnLst/>
              <a:rect l="l" t="t" r="r" b="b"/>
              <a:pathLst>
                <a:path w="42" h="26" extrusionOk="0">
                  <a:moveTo>
                    <a:pt x="28" y="0"/>
                  </a:moveTo>
                  <a:cubicBezTo>
                    <a:pt x="42" y="4"/>
                    <a:pt x="38" y="23"/>
                    <a:pt x="23" y="26"/>
                  </a:cubicBezTo>
                  <a:cubicBezTo>
                    <a:pt x="0" y="26"/>
                    <a:pt x="8" y="5"/>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07" name="Google Shape;107;p16"/>
            <p:cNvSpPr/>
            <p:nvPr/>
          </p:nvSpPr>
          <p:spPr>
            <a:xfrm>
              <a:off x="9734415" y="3872581"/>
              <a:ext cx="175200" cy="129453"/>
            </a:xfrm>
            <a:custGeom>
              <a:avLst/>
              <a:gdLst/>
              <a:ahLst/>
              <a:cxnLst/>
              <a:rect l="l" t="t" r="r" b="b"/>
              <a:pathLst>
                <a:path w="45" h="36" extrusionOk="0">
                  <a:moveTo>
                    <a:pt x="28" y="0"/>
                  </a:moveTo>
                  <a:cubicBezTo>
                    <a:pt x="34" y="1"/>
                    <a:pt x="45" y="11"/>
                    <a:pt x="42" y="20"/>
                  </a:cubicBezTo>
                  <a:cubicBezTo>
                    <a:pt x="25" y="36"/>
                    <a:pt x="0" y="7"/>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08" name="Google Shape;108;p16"/>
            <p:cNvSpPr/>
            <p:nvPr/>
          </p:nvSpPr>
          <p:spPr>
            <a:xfrm>
              <a:off x="9505710" y="3883209"/>
              <a:ext cx="162611" cy="118826"/>
            </a:xfrm>
            <a:custGeom>
              <a:avLst/>
              <a:gdLst/>
              <a:ahLst/>
              <a:cxnLst/>
              <a:rect l="l" t="t" r="r" b="b"/>
              <a:pathLst>
                <a:path w="42" h="33" extrusionOk="0">
                  <a:moveTo>
                    <a:pt x="25" y="1"/>
                  </a:moveTo>
                  <a:cubicBezTo>
                    <a:pt x="42" y="14"/>
                    <a:pt x="15" y="33"/>
                    <a:pt x="4" y="19"/>
                  </a:cubicBezTo>
                  <a:cubicBezTo>
                    <a:pt x="0" y="6"/>
                    <a:pt x="15" y="0"/>
                    <a:pt x="25"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09" name="Google Shape;109;p16"/>
            <p:cNvSpPr/>
            <p:nvPr/>
          </p:nvSpPr>
          <p:spPr>
            <a:xfrm>
              <a:off x="10733368" y="3958373"/>
              <a:ext cx="151070" cy="82115"/>
            </a:xfrm>
            <a:custGeom>
              <a:avLst/>
              <a:gdLst/>
              <a:ahLst/>
              <a:cxnLst/>
              <a:rect l="l" t="t" r="r" b="b"/>
              <a:pathLst>
                <a:path w="39" h="23" extrusionOk="0">
                  <a:moveTo>
                    <a:pt x="21" y="0"/>
                  </a:moveTo>
                  <a:cubicBezTo>
                    <a:pt x="37" y="0"/>
                    <a:pt x="39" y="22"/>
                    <a:pt x="22" y="23"/>
                  </a:cubicBezTo>
                  <a:cubicBezTo>
                    <a:pt x="7" y="22"/>
                    <a:pt x="0" y="5"/>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10" name="Google Shape;110;p16"/>
            <p:cNvSpPr/>
            <p:nvPr/>
          </p:nvSpPr>
          <p:spPr>
            <a:xfrm>
              <a:off x="10406887" y="3901564"/>
              <a:ext cx="151070" cy="111097"/>
            </a:xfrm>
            <a:custGeom>
              <a:avLst/>
              <a:gdLst/>
              <a:ahLst/>
              <a:cxnLst/>
              <a:rect l="l" t="t" r="r" b="b"/>
              <a:pathLst>
                <a:path w="39" h="31" extrusionOk="0">
                  <a:moveTo>
                    <a:pt x="23" y="0"/>
                  </a:moveTo>
                  <a:cubicBezTo>
                    <a:pt x="39" y="3"/>
                    <a:pt x="39" y="31"/>
                    <a:pt x="17" y="26"/>
                  </a:cubicBezTo>
                  <a:cubicBezTo>
                    <a:pt x="0" y="6"/>
                    <a:pt x="15" y="5"/>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11" name="Google Shape;111;p16"/>
            <p:cNvSpPr/>
            <p:nvPr/>
          </p:nvSpPr>
          <p:spPr>
            <a:xfrm>
              <a:off x="10107894" y="3904464"/>
              <a:ext cx="139530" cy="93707"/>
            </a:xfrm>
            <a:custGeom>
              <a:avLst/>
              <a:gdLst/>
              <a:ahLst/>
              <a:cxnLst/>
              <a:rect l="l" t="t" r="r" b="b"/>
              <a:pathLst>
                <a:path w="36" h="26" extrusionOk="0">
                  <a:moveTo>
                    <a:pt x="21" y="0"/>
                  </a:moveTo>
                  <a:cubicBezTo>
                    <a:pt x="32" y="4"/>
                    <a:pt x="36" y="23"/>
                    <a:pt x="21" y="26"/>
                  </a:cubicBezTo>
                  <a:cubicBezTo>
                    <a:pt x="1" y="24"/>
                    <a:pt x="0" y="2"/>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12" name="Google Shape;112;p16"/>
            <p:cNvSpPr/>
            <p:nvPr/>
          </p:nvSpPr>
          <p:spPr>
            <a:xfrm>
              <a:off x="11909199" y="3912191"/>
              <a:ext cx="155267" cy="103369"/>
            </a:xfrm>
            <a:custGeom>
              <a:avLst/>
              <a:gdLst/>
              <a:ahLst/>
              <a:cxnLst/>
              <a:rect l="l" t="t" r="r" b="b"/>
              <a:pathLst>
                <a:path w="40" h="29" extrusionOk="0">
                  <a:moveTo>
                    <a:pt x="24" y="0"/>
                  </a:moveTo>
                  <a:cubicBezTo>
                    <a:pt x="40" y="2"/>
                    <a:pt x="34" y="29"/>
                    <a:pt x="19" y="26"/>
                  </a:cubicBezTo>
                  <a:cubicBezTo>
                    <a:pt x="0" y="19"/>
                    <a:pt x="4" y="2"/>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13" name="Google Shape;113;p16"/>
            <p:cNvSpPr/>
            <p:nvPr/>
          </p:nvSpPr>
          <p:spPr>
            <a:xfrm>
              <a:off x="9812046" y="3947935"/>
              <a:ext cx="4197" cy="6762"/>
            </a:xfrm>
            <a:custGeom>
              <a:avLst/>
              <a:gdLst/>
              <a:ahLst/>
              <a:cxnLst/>
              <a:rect l="l" t="t" r="r" b="b"/>
              <a:pathLst>
                <a:path w="1" h="2" extrusionOk="0">
                  <a:moveTo>
                    <a:pt x="0" y="0"/>
                  </a:moveTo>
                  <a:cubicBezTo>
                    <a:pt x="1" y="1"/>
                    <a:pt x="1" y="1"/>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14" name="Google Shape;114;p16"/>
            <p:cNvSpPr/>
            <p:nvPr/>
          </p:nvSpPr>
          <p:spPr>
            <a:xfrm>
              <a:off x="11027955" y="3951797"/>
              <a:ext cx="143728" cy="92743"/>
            </a:xfrm>
            <a:custGeom>
              <a:avLst/>
              <a:gdLst/>
              <a:ahLst/>
              <a:cxnLst/>
              <a:rect l="l" t="t" r="r" b="b"/>
              <a:pathLst>
                <a:path w="37" h="26" extrusionOk="0">
                  <a:moveTo>
                    <a:pt x="21" y="0"/>
                  </a:moveTo>
                  <a:cubicBezTo>
                    <a:pt x="32" y="2"/>
                    <a:pt x="37" y="23"/>
                    <a:pt x="22" y="26"/>
                  </a:cubicBezTo>
                  <a:cubicBezTo>
                    <a:pt x="3" y="26"/>
                    <a:pt x="0" y="1"/>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15" name="Google Shape;115;p16"/>
            <p:cNvSpPr/>
            <p:nvPr/>
          </p:nvSpPr>
          <p:spPr>
            <a:xfrm>
              <a:off x="11345833" y="3947935"/>
              <a:ext cx="167855" cy="107233"/>
            </a:xfrm>
            <a:custGeom>
              <a:avLst/>
              <a:gdLst/>
              <a:ahLst/>
              <a:cxnLst/>
              <a:rect l="l" t="t" r="r" b="b"/>
              <a:pathLst>
                <a:path w="43" h="30" extrusionOk="0">
                  <a:moveTo>
                    <a:pt x="28" y="2"/>
                  </a:moveTo>
                  <a:cubicBezTo>
                    <a:pt x="36" y="0"/>
                    <a:pt x="43" y="12"/>
                    <a:pt x="41" y="20"/>
                  </a:cubicBezTo>
                  <a:cubicBezTo>
                    <a:pt x="24" y="30"/>
                    <a:pt x="0" y="14"/>
                    <a:pt x="28"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16" name="Google Shape;116;p16"/>
            <p:cNvSpPr/>
            <p:nvPr/>
          </p:nvSpPr>
          <p:spPr>
            <a:xfrm>
              <a:off x="11594469" y="3954698"/>
              <a:ext cx="143728" cy="79216"/>
            </a:xfrm>
            <a:custGeom>
              <a:avLst/>
              <a:gdLst/>
              <a:ahLst/>
              <a:cxnLst/>
              <a:rect l="l" t="t" r="r" b="b"/>
              <a:pathLst>
                <a:path w="37" h="22" extrusionOk="0">
                  <a:moveTo>
                    <a:pt x="19" y="0"/>
                  </a:moveTo>
                  <a:cubicBezTo>
                    <a:pt x="35" y="1"/>
                    <a:pt x="37" y="22"/>
                    <a:pt x="19" y="22"/>
                  </a:cubicBezTo>
                  <a:cubicBezTo>
                    <a:pt x="6" y="18"/>
                    <a:pt x="0" y="4"/>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17" name="Google Shape;117;p16"/>
            <p:cNvSpPr/>
            <p:nvPr/>
          </p:nvSpPr>
          <p:spPr>
            <a:xfrm>
              <a:off x="158264" y="3024903"/>
              <a:ext cx="163660" cy="104334"/>
            </a:xfrm>
            <a:custGeom>
              <a:avLst/>
              <a:gdLst/>
              <a:ahLst/>
              <a:cxnLst/>
              <a:rect l="l" t="t" r="r" b="b"/>
              <a:pathLst>
                <a:path w="42" h="29" extrusionOk="0">
                  <a:moveTo>
                    <a:pt x="22" y="0"/>
                  </a:moveTo>
                  <a:cubicBezTo>
                    <a:pt x="42" y="7"/>
                    <a:pt x="28" y="29"/>
                    <a:pt x="14" y="25"/>
                  </a:cubicBezTo>
                  <a:cubicBezTo>
                    <a:pt x="0" y="18"/>
                    <a:pt x="8" y="1"/>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18" name="Google Shape;118;p16"/>
            <p:cNvSpPr/>
            <p:nvPr/>
          </p:nvSpPr>
          <p:spPr>
            <a:xfrm>
              <a:off x="767792" y="3039394"/>
              <a:ext cx="143728" cy="85979"/>
            </a:xfrm>
            <a:custGeom>
              <a:avLst/>
              <a:gdLst/>
              <a:ahLst/>
              <a:cxnLst/>
              <a:rect l="l" t="t" r="r" b="b"/>
              <a:pathLst>
                <a:path w="37" h="24" extrusionOk="0">
                  <a:moveTo>
                    <a:pt x="16" y="0"/>
                  </a:moveTo>
                  <a:cubicBezTo>
                    <a:pt x="37" y="6"/>
                    <a:pt x="30" y="20"/>
                    <a:pt x="11" y="24"/>
                  </a:cubicBezTo>
                  <a:cubicBezTo>
                    <a:pt x="0" y="17"/>
                    <a:pt x="5" y="3"/>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19" name="Google Shape;119;p16"/>
            <p:cNvSpPr/>
            <p:nvPr/>
          </p:nvSpPr>
          <p:spPr>
            <a:xfrm>
              <a:off x="457259" y="3022005"/>
              <a:ext cx="163660" cy="92743"/>
            </a:xfrm>
            <a:custGeom>
              <a:avLst/>
              <a:gdLst/>
              <a:ahLst/>
              <a:cxnLst/>
              <a:rect l="l" t="t" r="r" b="b"/>
              <a:pathLst>
                <a:path w="42" h="26" extrusionOk="0">
                  <a:moveTo>
                    <a:pt x="6" y="6"/>
                  </a:moveTo>
                  <a:cubicBezTo>
                    <a:pt x="25" y="0"/>
                    <a:pt x="42" y="17"/>
                    <a:pt x="21" y="26"/>
                  </a:cubicBezTo>
                  <a:cubicBezTo>
                    <a:pt x="9" y="26"/>
                    <a:pt x="0" y="16"/>
                    <a:pt x="6" y="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20" name="Google Shape;120;p16"/>
            <p:cNvSpPr/>
            <p:nvPr/>
          </p:nvSpPr>
          <p:spPr>
            <a:xfrm>
              <a:off x="2456843" y="3047122"/>
              <a:ext cx="147925" cy="82115"/>
            </a:xfrm>
            <a:custGeom>
              <a:avLst/>
              <a:gdLst/>
              <a:ahLst/>
              <a:cxnLst/>
              <a:rect l="l" t="t" r="r" b="b"/>
              <a:pathLst>
                <a:path w="38" h="23" extrusionOk="0">
                  <a:moveTo>
                    <a:pt x="16" y="0"/>
                  </a:moveTo>
                  <a:cubicBezTo>
                    <a:pt x="38" y="8"/>
                    <a:pt x="31" y="18"/>
                    <a:pt x="10" y="23"/>
                  </a:cubicBezTo>
                  <a:cubicBezTo>
                    <a:pt x="0" y="16"/>
                    <a:pt x="4" y="3"/>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21" name="Google Shape;121;p16"/>
            <p:cNvSpPr/>
            <p:nvPr/>
          </p:nvSpPr>
          <p:spPr>
            <a:xfrm>
              <a:off x="2693941" y="3057748"/>
              <a:ext cx="152120" cy="92743"/>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22" name="Google Shape;122;p16"/>
            <p:cNvSpPr/>
            <p:nvPr/>
          </p:nvSpPr>
          <p:spPr>
            <a:xfrm>
              <a:off x="1308079" y="3068377"/>
              <a:ext cx="178347" cy="117858"/>
            </a:xfrm>
            <a:custGeom>
              <a:avLst/>
              <a:gdLst/>
              <a:ahLst/>
              <a:cxnLst/>
              <a:rect l="l" t="t" r="r" b="b"/>
              <a:pathLst>
                <a:path w="46" h="33" extrusionOk="0">
                  <a:moveTo>
                    <a:pt x="26" y="0"/>
                  </a:moveTo>
                  <a:cubicBezTo>
                    <a:pt x="29" y="0"/>
                    <a:pt x="46" y="16"/>
                    <a:pt x="38" y="22"/>
                  </a:cubicBezTo>
                  <a:cubicBezTo>
                    <a:pt x="16" y="33"/>
                    <a:pt x="0" y="5"/>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23" name="Google Shape;123;p16"/>
            <p:cNvSpPr/>
            <p:nvPr/>
          </p:nvSpPr>
          <p:spPr>
            <a:xfrm>
              <a:off x="1055247" y="3072240"/>
              <a:ext cx="159463" cy="96607"/>
            </a:xfrm>
            <a:custGeom>
              <a:avLst/>
              <a:gdLst/>
              <a:ahLst/>
              <a:cxnLst/>
              <a:rect l="l" t="t" r="r" b="b"/>
              <a:pathLst>
                <a:path w="41" h="27" extrusionOk="0">
                  <a:moveTo>
                    <a:pt x="19" y="0"/>
                  </a:moveTo>
                  <a:cubicBezTo>
                    <a:pt x="41" y="10"/>
                    <a:pt x="28" y="27"/>
                    <a:pt x="8" y="20"/>
                  </a:cubicBezTo>
                  <a:cubicBezTo>
                    <a:pt x="0" y="8"/>
                    <a:pt x="7" y="2"/>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24" name="Google Shape;124;p16"/>
            <p:cNvSpPr/>
            <p:nvPr/>
          </p:nvSpPr>
          <p:spPr>
            <a:xfrm>
              <a:off x="1630154" y="3093493"/>
              <a:ext cx="151070" cy="92743"/>
            </a:xfrm>
            <a:custGeom>
              <a:avLst/>
              <a:gdLst/>
              <a:ahLst/>
              <a:cxnLst/>
              <a:rect l="l" t="t" r="r" b="b"/>
              <a:pathLst>
                <a:path w="39" h="26" extrusionOk="0">
                  <a:moveTo>
                    <a:pt x="24" y="0"/>
                  </a:moveTo>
                  <a:cubicBezTo>
                    <a:pt x="39" y="2"/>
                    <a:pt x="36" y="26"/>
                    <a:pt x="20" y="25"/>
                  </a:cubicBezTo>
                  <a:cubicBezTo>
                    <a:pt x="0" y="18"/>
                    <a:pt x="3"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25" name="Google Shape;125;p16"/>
            <p:cNvSpPr/>
            <p:nvPr/>
          </p:nvSpPr>
          <p:spPr>
            <a:xfrm>
              <a:off x="2154702" y="3093493"/>
              <a:ext cx="155267" cy="111097"/>
            </a:xfrm>
            <a:custGeom>
              <a:avLst/>
              <a:gdLst/>
              <a:ahLst/>
              <a:cxnLst/>
              <a:rect l="l" t="t" r="r" b="b"/>
              <a:pathLst>
                <a:path w="40" h="31" extrusionOk="0">
                  <a:moveTo>
                    <a:pt x="22" y="0"/>
                  </a:moveTo>
                  <a:cubicBezTo>
                    <a:pt x="39" y="3"/>
                    <a:pt x="40" y="31"/>
                    <a:pt x="16" y="25"/>
                  </a:cubicBezTo>
                  <a:cubicBezTo>
                    <a:pt x="0" y="7"/>
                    <a:pt x="13" y="4"/>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26" name="Google Shape;126;p16"/>
            <p:cNvSpPr/>
            <p:nvPr/>
          </p:nvSpPr>
          <p:spPr>
            <a:xfrm>
              <a:off x="1878791" y="3125373"/>
              <a:ext cx="151070" cy="82115"/>
            </a:xfrm>
            <a:custGeom>
              <a:avLst/>
              <a:gdLst/>
              <a:ahLst/>
              <a:cxnLst/>
              <a:rect l="l" t="t" r="r" b="b"/>
              <a:pathLst>
                <a:path w="39" h="23" extrusionOk="0">
                  <a:moveTo>
                    <a:pt x="16" y="0"/>
                  </a:moveTo>
                  <a:cubicBezTo>
                    <a:pt x="39" y="7"/>
                    <a:pt x="31" y="17"/>
                    <a:pt x="11" y="23"/>
                  </a:cubicBezTo>
                  <a:cubicBezTo>
                    <a:pt x="0" y="16"/>
                    <a:pt x="4" y="2"/>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27" name="Google Shape;127;p16"/>
            <p:cNvSpPr/>
            <p:nvPr/>
          </p:nvSpPr>
          <p:spPr>
            <a:xfrm>
              <a:off x="1369975" y="3143729"/>
              <a:ext cx="11540" cy="6762"/>
            </a:xfrm>
            <a:custGeom>
              <a:avLst/>
              <a:gdLst/>
              <a:ahLst/>
              <a:cxnLst/>
              <a:rect l="l" t="t" r="r" b="b"/>
              <a:pathLst>
                <a:path w="3" h="2" extrusionOk="0">
                  <a:moveTo>
                    <a:pt x="1" y="0"/>
                  </a:moveTo>
                  <a:cubicBezTo>
                    <a:pt x="2" y="1"/>
                    <a:pt x="3" y="2"/>
                    <a:pt x="2" y="2"/>
                  </a:cubicBezTo>
                  <a:cubicBezTo>
                    <a:pt x="1" y="2"/>
                    <a:pt x="0" y="1"/>
                    <a:pt x="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28" name="Google Shape;128;p16"/>
            <p:cNvSpPr/>
            <p:nvPr/>
          </p:nvSpPr>
          <p:spPr>
            <a:xfrm>
              <a:off x="986006" y="3362058"/>
              <a:ext cx="169954" cy="88879"/>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29" name="Google Shape;129;p16"/>
            <p:cNvSpPr/>
            <p:nvPr/>
          </p:nvSpPr>
          <p:spPr>
            <a:xfrm>
              <a:off x="1194777" y="3401668"/>
              <a:ext cx="136383" cy="107233"/>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30" name="Google Shape;130;p16"/>
            <p:cNvSpPr/>
            <p:nvPr/>
          </p:nvSpPr>
          <p:spPr>
            <a:xfrm>
              <a:off x="519156" y="3408428"/>
              <a:ext cx="140580" cy="96607"/>
            </a:xfrm>
            <a:custGeom>
              <a:avLst/>
              <a:gdLst/>
              <a:ahLst/>
              <a:cxnLst/>
              <a:rect l="l" t="t" r="r" b="b"/>
              <a:pathLst>
                <a:path w="36" h="27" extrusionOk="0">
                  <a:moveTo>
                    <a:pt x="21" y="0"/>
                  </a:moveTo>
                  <a:cubicBezTo>
                    <a:pt x="33" y="3"/>
                    <a:pt x="36" y="23"/>
                    <a:pt x="22" y="27"/>
                  </a:cubicBezTo>
                  <a:cubicBezTo>
                    <a:pt x="3" y="25"/>
                    <a:pt x="0" y="1"/>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31" name="Google Shape;131;p16"/>
            <p:cNvSpPr/>
            <p:nvPr/>
          </p:nvSpPr>
          <p:spPr>
            <a:xfrm>
              <a:off x="1463345" y="3415192"/>
              <a:ext cx="151070" cy="93707"/>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32" name="Google Shape;132;p16"/>
            <p:cNvSpPr/>
            <p:nvPr/>
          </p:nvSpPr>
          <p:spPr>
            <a:xfrm>
              <a:off x="717434" y="3412293"/>
              <a:ext cx="159463" cy="124621"/>
            </a:xfrm>
            <a:custGeom>
              <a:avLst/>
              <a:gdLst/>
              <a:ahLst/>
              <a:cxnLst/>
              <a:rect l="l" t="t" r="r" b="b"/>
              <a:pathLst>
                <a:path w="41" h="35" extrusionOk="0">
                  <a:moveTo>
                    <a:pt x="28" y="2"/>
                  </a:moveTo>
                  <a:cubicBezTo>
                    <a:pt x="37" y="0"/>
                    <a:pt x="41" y="13"/>
                    <a:pt x="40" y="21"/>
                  </a:cubicBezTo>
                  <a:cubicBezTo>
                    <a:pt x="22" y="35"/>
                    <a:pt x="0" y="10"/>
                    <a:pt x="28"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33" name="Google Shape;133;p16"/>
            <p:cNvSpPr/>
            <p:nvPr/>
          </p:nvSpPr>
          <p:spPr>
            <a:xfrm>
              <a:off x="1703589" y="3419055"/>
              <a:ext cx="155267" cy="82115"/>
            </a:xfrm>
            <a:custGeom>
              <a:avLst/>
              <a:gdLst/>
              <a:ahLst/>
              <a:cxnLst/>
              <a:rect l="l" t="t" r="r" b="b"/>
              <a:pathLst>
                <a:path w="40" h="23" extrusionOk="0">
                  <a:moveTo>
                    <a:pt x="24" y="0"/>
                  </a:moveTo>
                  <a:cubicBezTo>
                    <a:pt x="40" y="0"/>
                    <a:pt x="38" y="20"/>
                    <a:pt x="25" y="23"/>
                  </a:cubicBezTo>
                  <a:cubicBezTo>
                    <a:pt x="0" y="22"/>
                    <a:pt x="6"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34" name="Google Shape;134;p16"/>
            <p:cNvSpPr/>
            <p:nvPr/>
          </p:nvSpPr>
          <p:spPr>
            <a:xfrm>
              <a:off x="2767596" y="3450937"/>
              <a:ext cx="152120" cy="85979"/>
            </a:xfrm>
            <a:custGeom>
              <a:avLst/>
              <a:gdLst/>
              <a:ahLst/>
              <a:cxnLst/>
              <a:rect l="l" t="t" r="r" b="b"/>
              <a:pathLst>
                <a:path w="39" h="24" extrusionOk="0">
                  <a:moveTo>
                    <a:pt x="21" y="0"/>
                  </a:moveTo>
                  <a:cubicBezTo>
                    <a:pt x="37" y="0"/>
                    <a:pt x="39" y="23"/>
                    <a:pt x="22" y="24"/>
                  </a:cubicBezTo>
                  <a:cubicBezTo>
                    <a:pt x="7" y="22"/>
                    <a:pt x="0" y="5"/>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35" name="Google Shape;135;p16"/>
            <p:cNvSpPr/>
            <p:nvPr/>
          </p:nvSpPr>
          <p:spPr>
            <a:xfrm>
              <a:off x="1960620" y="3415192"/>
              <a:ext cx="166807" cy="111097"/>
            </a:xfrm>
            <a:custGeom>
              <a:avLst/>
              <a:gdLst/>
              <a:ahLst/>
              <a:cxnLst/>
              <a:rect l="l" t="t" r="r" b="b"/>
              <a:pathLst>
                <a:path w="43" h="31" extrusionOk="0">
                  <a:moveTo>
                    <a:pt x="27" y="3"/>
                  </a:moveTo>
                  <a:cubicBezTo>
                    <a:pt x="35" y="0"/>
                    <a:pt x="43" y="17"/>
                    <a:pt x="40" y="23"/>
                  </a:cubicBezTo>
                  <a:cubicBezTo>
                    <a:pt x="21" y="31"/>
                    <a:pt x="0" y="15"/>
                    <a:pt x="27"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36" name="Google Shape;136;p16"/>
            <p:cNvSpPr/>
            <p:nvPr/>
          </p:nvSpPr>
          <p:spPr>
            <a:xfrm>
              <a:off x="283108" y="3458664"/>
              <a:ext cx="146874" cy="92743"/>
            </a:xfrm>
            <a:custGeom>
              <a:avLst/>
              <a:gdLst/>
              <a:ahLst/>
              <a:cxnLst/>
              <a:rect l="l" t="t" r="r" b="b"/>
              <a:pathLst>
                <a:path w="38" h="26" extrusionOk="0">
                  <a:moveTo>
                    <a:pt x="22" y="0"/>
                  </a:moveTo>
                  <a:cubicBezTo>
                    <a:pt x="38" y="3"/>
                    <a:pt x="33" y="25"/>
                    <a:pt x="18" y="26"/>
                  </a:cubicBezTo>
                  <a:cubicBezTo>
                    <a:pt x="0" y="20"/>
                    <a:pt x="6" y="3"/>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37" name="Google Shape;137;p16"/>
            <p:cNvSpPr/>
            <p:nvPr/>
          </p:nvSpPr>
          <p:spPr>
            <a:xfrm>
              <a:off x="2223943" y="3465427"/>
              <a:ext cx="155267" cy="82115"/>
            </a:xfrm>
            <a:custGeom>
              <a:avLst/>
              <a:gdLst/>
              <a:ahLst/>
              <a:cxnLst/>
              <a:rect l="l" t="t" r="r" b="b"/>
              <a:pathLst>
                <a:path w="40" h="23" extrusionOk="0">
                  <a:moveTo>
                    <a:pt x="24" y="0"/>
                  </a:moveTo>
                  <a:cubicBezTo>
                    <a:pt x="40" y="0"/>
                    <a:pt x="38" y="20"/>
                    <a:pt x="25" y="23"/>
                  </a:cubicBezTo>
                  <a:cubicBezTo>
                    <a:pt x="0" y="22"/>
                    <a:pt x="6" y="4"/>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38" name="Google Shape;138;p16"/>
            <p:cNvSpPr/>
            <p:nvPr/>
          </p:nvSpPr>
          <p:spPr>
            <a:xfrm>
              <a:off x="2515592" y="3483783"/>
              <a:ext cx="162611" cy="117858"/>
            </a:xfrm>
            <a:custGeom>
              <a:avLst/>
              <a:gdLst/>
              <a:ahLst/>
              <a:cxnLst/>
              <a:rect l="l" t="t" r="r" b="b"/>
              <a:pathLst>
                <a:path w="42" h="33" extrusionOk="0">
                  <a:moveTo>
                    <a:pt x="25" y="1"/>
                  </a:moveTo>
                  <a:cubicBezTo>
                    <a:pt x="42" y="14"/>
                    <a:pt x="15" y="33"/>
                    <a:pt x="4" y="19"/>
                  </a:cubicBezTo>
                  <a:cubicBezTo>
                    <a:pt x="0" y="5"/>
                    <a:pt x="16" y="0"/>
                    <a:pt x="25"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39" name="Google Shape;139;p16"/>
            <p:cNvSpPr/>
            <p:nvPr/>
          </p:nvSpPr>
          <p:spPr>
            <a:xfrm>
              <a:off x="818149" y="3705975"/>
              <a:ext cx="175200" cy="88879"/>
            </a:xfrm>
            <a:custGeom>
              <a:avLst/>
              <a:gdLst/>
              <a:ahLst/>
              <a:cxnLst/>
              <a:rect l="l" t="t" r="r" b="b"/>
              <a:pathLst>
                <a:path w="45" h="25" extrusionOk="0">
                  <a:moveTo>
                    <a:pt x="22" y="0"/>
                  </a:moveTo>
                  <a:cubicBezTo>
                    <a:pt x="32" y="1"/>
                    <a:pt x="45" y="21"/>
                    <a:pt x="28" y="25"/>
                  </a:cubicBezTo>
                  <a:cubicBezTo>
                    <a:pt x="9" y="23"/>
                    <a:pt x="0" y="9"/>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40" name="Google Shape;140;p16"/>
            <p:cNvSpPr/>
            <p:nvPr/>
          </p:nvSpPr>
          <p:spPr>
            <a:xfrm>
              <a:off x="1102456" y="3708874"/>
              <a:ext cx="146874" cy="82115"/>
            </a:xfrm>
            <a:custGeom>
              <a:avLst/>
              <a:gdLst/>
              <a:ahLst/>
              <a:cxnLst/>
              <a:rect l="l" t="t" r="r" b="b"/>
              <a:pathLst>
                <a:path w="38" h="23" extrusionOk="0">
                  <a:moveTo>
                    <a:pt x="20" y="0"/>
                  </a:moveTo>
                  <a:cubicBezTo>
                    <a:pt x="37" y="3"/>
                    <a:pt x="38" y="23"/>
                    <a:pt x="20" y="22"/>
                  </a:cubicBezTo>
                  <a:cubicBezTo>
                    <a:pt x="8" y="18"/>
                    <a:pt x="0" y="5"/>
                    <a:pt x="2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41" name="Google Shape;141;p16"/>
            <p:cNvSpPr/>
            <p:nvPr/>
          </p:nvSpPr>
          <p:spPr>
            <a:xfrm>
              <a:off x="1381515" y="3716603"/>
              <a:ext cx="147925" cy="78251"/>
            </a:xfrm>
            <a:custGeom>
              <a:avLst/>
              <a:gdLst/>
              <a:ahLst/>
              <a:cxnLst/>
              <a:rect l="l" t="t" r="r" b="b"/>
              <a:pathLst>
                <a:path w="38" h="22" extrusionOk="0">
                  <a:moveTo>
                    <a:pt x="21" y="0"/>
                  </a:moveTo>
                  <a:cubicBezTo>
                    <a:pt x="37" y="2"/>
                    <a:pt x="38" y="20"/>
                    <a:pt x="21" y="22"/>
                  </a:cubicBezTo>
                  <a:cubicBezTo>
                    <a:pt x="9" y="16"/>
                    <a:pt x="0" y="6"/>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42" name="Google Shape;142;p16"/>
            <p:cNvSpPr/>
            <p:nvPr/>
          </p:nvSpPr>
          <p:spPr>
            <a:xfrm>
              <a:off x="2585883" y="3712738"/>
              <a:ext cx="166807" cy="107233"/>
            </a:xfrm>
            <a:custGeom>
              <a:avLst/>
              <a:gdLst/>
              <a:ahLst/>
              <a:cxnLst/>
              <a:rect l="l" t="t" r="r" b="b"/>
              <a:pathLst>
                <a:path w="43" h="30" extrusionOk="0">
                  <a:moveTo>
                    <a:pt x="27" y="3"/>
                  </a:moveTo>
                  <a:cubicBezTo>
                    <a:pt x="35" y="0"/>
                    <a:pt x="43" y="16"/>
                    <a:pt x="40" y="22"/>
                  </a:cubicBezTo>
                  <a:cubicBezTo>
                    <a:pt x="21" y="30"/>
                    <a:pt x="0" y="15"/>
                    <a:pt x="27"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43" name="Google Shape;143;p16"/>
            <p:cNvSpPr/>
            <p:nvPr/>
          </p:nvSpPr>
          <p:spPr>
            <a:xfrm>
              <a:off x="2317313" y="3723363"/>
              <a:ext cx="152120" cy="82115"/>
            </a:xfrm>
            <a:custGeom>
              <a:avLst/>
              <a:gdLst/>
              <a:ahLst/>
              <a:cxnLst/>
              <a:rect l="l" t="t" r="r" b="b"/>
              <a:pathLst>
                <a:path w="39" h="23" extrusionOk="0">
                  <a:moveTo>
                    <a:pt x="16" y="0"/>
                  </a:moveTo>
                  <a:cubicBezTo>
                    <a:pt x="39" y="8"/>
                    <a:pt x="31" y="18"/>
                    <a:pt x="10" y="23"/>
                  </a:cubicBezTo>
                  <a:cubicBezTo>
                    <a:pt x="0" y="16"/>
                    <a:pt x="4" y="3"/>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44" name="Google Shape;144;p16"/>
            <p:cNvSpPr/>
            <p:nvPr/>
          </p:nvSpPr>
          <p:spPr>
            <a:xfrm>
              <a:off x="1995241" y="3702111"/>
              <a:ext cx="155267" cy="186450"/>
            </a:xfrm>
            <a:custGeom>
              <a:avLst/>
              <a:gdLst/>
              <a:ahLst/>
              <a:cxnLst/>
              <a:rect l="l" t="t" r="r" b="b"/>
              <a:pathLst>
                <a:path w="40" h="52" extrusionOk="0">
                  <a:moveTo>
                    <a:pt x="13" y="7"/>
                  </a:moveTo>
                  <a:cubicBezTo>
                    <a:pt x="40" y="12"/>
                    <a:pt x="18" y="52"/>
                    <a:pt x="0" y="24"/>
                  </a:cubicBezTo>
                  <a:cubicBezTo>
                    <a:pt x="2" y="0"/>
                    <a:pt x="6" y="17"/>
                    <a:pt x="13" y="7"/>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45" name="Google Shape;145;p16"/>
            <p:cNvSpPr/>
            <p:nvPr/>
          </p:nvSpPr>
          <p:spPr>
            <a:xfrm>
              <a:off x="593642" y="3730128"/>
              <a:ext cx="155267" cy="104334"/>
            </a:xfrm>
            <a:custGeom>
              <a:avLst/>
              <a:gdLst/>
              <a:ahLst/>
              <a:cxnLst/>
              <a:rect l="l" t="t" r="r" b="b"/>
              <a:pathLst>
                <a:path w="40" h="29" extrusionOk="0">
                  <a:moveTo>
                    <a:pt x="18" y="1"/>
                  </a:moveTo>
                  <a:cubicBezTo>
                    <a:pt x="40" y="6"/>
                    <a:pt x="25" y="29"/>
                    <a:pt x="6" y="20"/>
                  </a:cubicBezTo>
                  <a:cubicBezTo>
                    <a:pt x="0" y="10"/>
                    <a:pt x="5" y="0"/>
                    <a:pt x="18"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46" name="Google Shape;146;p16"/>
            <p:cNvSpPr/>
            <p:nvPr/>
          </p:nvSpPr>
          <p:spPr>
            <a:xfrm>
              <a:off x="91730" y="3737922"/>
              <a:ext cx="155267" cy="133317"/>
            </a:xfrm>
            <a:custGeom>
              <a:avLst/>
              <a:gdLst/>
              <a:ahLst/>
              <a:cxnLst/>
              <a:rect l="l" t="t" r="r" b="b"/>
              <a:pathLst>
                <a:path w="40" h="37" extrusionOk="0">
                  <a:moveTo>
                    <a:pt x="22" y="1"/>
                  </a:moveTo>
                  <a:cubicBezTo>
                    <a:pt x="40" y="3"/>
                    <a:pt x="33" y="37"/>
                    <a:pt x="15" y="23"/>
                  </a:cubicBezTo>
                  <a:cubicBezTo>
                    <a:pt x="0" y="20"/>
                    <a:pt x="7" y="0"/>
                    <a:pt x="22"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47" name="Google Shape;147;p16"/>
            <p:cNvSpPr/>
            <p:nvPr/>
          </p:nvSpPr>
          <p:spPr>
            <a:xfrm>
              <a:off x="1701490" y="3709999"/>
              <a:ext cx="159463" cy="110131"/>
            </a:xfrm>
            <a:custGeom>
              <a:avLst/>
              <a:gdLst/>
              <a:ahLst/>
              <a:cxnLst/>
              <a:rect l="l" t="t" r="r" b="b"/>
              <a:pathLst>
                <a:path w="41" h="31" extrusionOk="0">
                  <a:moveTo>
                    <a:pt x="23" y="0"/>
                  </a:moveTo>
                  <a:cubicBezTo>
                    <a:pt x="40" y="3"/>
                    <a:pt x="41" y="31"/>
                    <a:pt x="16" y="25"/>
                  </a:cubicBezTo>
                  <a:cubicBezTo>
                    <a:pt x="0" y="7"/>
                    <a:pt x="14" y="4"/>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48" name="Google Shape;148;p16"/>
            <p:cNvSpPr/>
            <p:nvPr/>
          </p:nvSpPr>
          <p:spPr>
            <a:xfrm>
              <a:off x="2469434" y="3802579"/>
              <a:ext cx="3148" cy="10628"/>
            </a:xfrm>
            <a:custGeom>
              <a:avLst/>
              <a:gdLst/>
              <a:ahLst/>
              <a:cxnLst/>
              <a:rect l="l" t="t" r="r" b="b"/>
              <a:pathLst>
                <a:path w="1" h="3" extrusionOk="0">
                  <a:moveTo>
                    <a:pt x="0" y="0"/>
                  </a:moveTo>
                  <a:cubicBezTo>
                    <a:pt x="1" y="0"/>
                    <a:pt x="1" y="3"/>
                    <a:pt x="0" y="2"/>
                  </a:cubicBezTo>
                  <a:cubicBezTo>
                    <a:pt x="0" y="1"/>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49" name="Google Shape;149;p16"/>
            <p:cNvSpPr/>
            <p:nvPr/>
          </p:nvSpPr>
          <p:spPr>
            <a:xfrm>
              <a:off x="3257751" y="3076723"/>
              <a:ext cx="143728" cy="96607"/>
            </a:xfrm>
            <a:custGeom>
              <a:avLst/>
              <a:gdLst/>
              <a:ahLst/>
              <a:cxnLst/>
              <a:rect l="l" t="t" r="r" b="b"/>
              <a:pathLst>
                <a:path w="37" h="27" extrusionOk="0">
                  <a:moveTo>
                    <a:pt x="20" y="1"/>
                  </a:moveTo>
                  <a:cubicBezTo>
                    <a:pt x="31" y="1"/>
                    <a:pt x="37" y="24"/>
                    <a:pt x="22" y="27"/>
                  </a:cubicBezTo>
                  <a:cubicBezTo>
                    <a:pt x="2" y="27"/>
                    <a:pt x="0" y="0"/>
                    <a:pt x="20"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50" name="Google Shape;150;p16"/>
            <p:cNvSpPr/>
            <p:nvPr/>
          </p:nvSpPr>
          <p:spPr>
            <a:xfrm>
              <a:off x="2919939" y="3091214"/>
              <a:ext cx="163660" cy="118826"/>
            </a:xfrm>
            <a:custGeom>
              <a:avLst/>
              <a:gdLst/>
              <a:ahLst/>
              <a:cxnLst/>
              <a:rect l="l" t="t" r="r" b="b"/>
              <a:pathLst>
                <a:path w="42" h="33" extrusionOk="0">
                  <a:moveTo>
                    <a:pt x="25" y="1"/>
                  </a:moveTo>
                  <a:cubicBezTo>
                    <a:pt x="42" y="14"/>
                    <a:pt x="15" y="33"/>
                    <a:pt x="4" y="19"/>
                  </a:cubicBezTo>
                  <a:cubicBezTo>
                    <a:pt x="0" y="6"/>
                    <a:pt x="15" y="0"/>
                    <a:pt x="25"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51" name="Google Shape;151;p16"/>
            <p:cNvSpPr/>
            <p:nvPr/>
          </p:nvSpPr>
          <p:spPr>
            <a:xfrm>
              <a:off x="3052129" y="3460249"/>
              <a:ext cx="159463" cy="96607"/>
            </a:xfrm>
            <a:custGeom>
              <a:avLst/>
              <a:gdLst/>
              <a:ahLst/>
              <a:cxnLst/>
              <a:rect l="l" t="t" r="r" b="b"/>
              <a:pathLst>
                <a:path w="41" h="27" extrusionOk="0">
                  <a:moveTo>
                    <a:pt x="19" y="0"/>
                  </a:moveTo>
                  <a:cubicBezTo>
                    <a:pt x="41" y="9"/>
                    <a:pt x="28" y="27"/>
                    <a:pt x="7" y="20"/>
                  </a:cubicBezTo>
                  <a:cubicBezTo>
                    <a:pt x="0" y="8"/>
                    <a:pt x="7" y="1"/>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52" name="Google Shape;152;p16"/>
            <p:cNvSpPr/>
            <p:nvPr/>
          </p:nvSpPr>
          <p:spPr>
            <a:xfrm>
              <a:off x="3335385" y="3453485"/>
              <a:ext cx="143728" cy="96607"/>
            </a:xfrm>
            <a:custGeom>
              <a:avLst/>
              <a:gdLst/>
              <a:ahLst/>
              <a:cxnLst/>
              <a:rect l="l" t="t" r="r" b="b"/>
              <a:pathLst>
                <a:path w="37" h="27" extrusionOk="0">
                  <a:moveTo>
                    <a:pt x="19" y="1"/>
                  </a:moveTo>
                  <a:cubicBezTo>
                    <a:pt x="31" y="2"/>
                    <a:pt x="37" y="24"/>
                    <a:pt x="21" y="27"/>
                  </a:cubicBezTo>
                  <a:cubicBezTo>
                    <a:pt x="1" y="27"/>
                    <a:pt x="0" y="0"/>
                    <a:pt x="1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53" name="Google Shape;153;p16"/>
            <p:cNvSpPr/>
            <p:nvPr/>
          </p:nvSpPr>
          <p:spPr>
            <a:xfrm>
              <a:off x="3205696" y="3715636"/>
              <a:ext cx="162611" cy="118826"/>
            </a:xfrm>
            <a:custGeom>
              <a:avLst/>
              <a:gdLst/>
              <a:ahLst/>
              <a:cxnLst/>
              <a:rect l="l" t="t" r="r" b="b"/>
              <a:pathLst>
                <a:path w="42" h="33" extrusionOk="0">
                  <a:moveTo>
                    <a:pt x="25" y="1"/>
                  </a:moveTo>
                  <a:cubicBezTo>
                    <a:pt x="42" y="14"/>
                    <a:pt x="15" y="33"/>
                    <a:pt x="4" y="19"/>
                  </a:cubicBezTo>
                  <a:cubicBezTo>
                    <a:pt x="0" y="6"/>
                    <a:pt x="15" y="0"/>
                    <a:pt x="25"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54" name="Google Shape;154;p16"/>
            <p:cNvSpPr/>
            <p:nvPr/>
          </p:nvSpPr>
          <p:spPr>
            <a:xfrm>
              <a:off x="2869586" y="3718188"/>
              <a:ext cx="152120" cy="92743"/>
            </a:xfrm>
            <a:custGeom>
              <a:avLst/>
              <a:gdLst/>
              <a:ahLst/>
              <a:cxnLst/>
              <a:rect l="l" t="t" r="r" b="b"/>
              <a:pathLst>
                <a:path w="39" h="26" extrusionOk="0">
                  <a:moveTo>
                    <a:pt x="23" y="0"/>
                  </a:moveTo>
                  <a:cubicBezTo>
                    <a:pt x="39" y="3"/>
                    <a:pt x="34" y="25"/>
                    <a:pt x="19" y="26"/>
                  </a:cubicBezTo>
                  <a:cubicBezTo>
                    <a:pt x="0" y="19"/>
                    <a:pt x="7" y="3"/>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55" name="Google Shape;155;p16"/>
            <p:cNvSpPr/>
            <p:nvPr/>
          </p:nvSpPr>
          <p:spPr>
            <a:xfrm>
              <a:off x="23552" y="3423540"/>
              <a:ext cx="155267" cy="104334"/>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56" name="Google Shape;156;p16"/>
            <p:cNvSpPr/>
            <p:nvPr/>
          </p:nvSpPr>
          <p:spPr>
            <a:xfrm>
              <a:off x="9657107" y="3584213"/>
              <a:ext cx="151070" cy="82115"/>
            </a:xfrm>
            <a:custGeom>
              <a:avLst/>
              <a:gdLst/>
              <a:ahLst/>
              <a:cxnLst/>
              <a:rect l="l" t="t" r="r" b="b"/>
              <a:pathLst>
                <a:path w="39" h="23" extrusionOk="0">
                  <a:moveTo>
                    <a:pt x="21" y="0"/>
                  </a:moveTo>
                  <a:cubicBezTo>
                    <a:pt x="37" y="0"/>
                    <a:pt x="39" y="22"/>
                    <a:pt x="22" y="23"/>
                  </a:cubicBezTo>
                  <a:cubicBezTo>
                    <a:pt x="7" y="22"/>
                    <a:pt x="0" y="5"/>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57" name="Google Shape;157;p16"/>
            <p:cNvSpPr/>
            <p:nvPr/>
          </p:nvSpPr>
          <p:spPr>
            <a:xfrm>
              <a:off x="378048" y="3693860"/>
              <a:ext cx="162611" cy="118826"/>
            </a:xfrm>
            <a:custGeom>
              <a:avLst/>
              <a:gdLst/>
              <a:ahLst/>
              <a:cxnLst/>
              <a:rect l="l" t="t" r="r" b="b"/>
              <a:pathLst>
                <a:path w="42" h="33" extrusionOk="0">
                  <a:moveTo>
                    <a:pt x="25" y="1"/>
                  </a:moveTo>
                  <a:cubicBezTo>
                    <a:pt x="42" y="14"/>
                    <a:pt x="15" y="33"/>
                    <a:pt x="4" y="19"/>
                  </a:cubicBezTo>
                  <a:cubicBezTo>
                    <a:pt x="0" y="6"/>
                    <a:pt x="15" y="0"/>
                    <a:pt x="25"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0_Colonne de contenu 2 (diapositive de comparaison)">
  <p:cSld name="10_Colonne de contenu 2 (diapositive de comparaison)">
    <p:spTree>
      <p:nvGrpSpPr>
        <p:cNvPr id="1" name="Shape 704"/>
        <p:cNvGrpSpPr/>
        <p:nvPr/>
      </p:nvGrpSpPr>
      <p:grpSpPr>
        <a:xfrm>
          <a:off x="0" y="0"/>
          <a:ext cx="0" cy="0"/>
          <a:chOff x="0" y="0"/>
          <a:chExt cx="0" cy="0"/>
        </a:xfrm>
      </p:grpSpPr>
      <p:sp>
        <p:nvSpPr>
          <p:cNvPr id="705" name="Google Shape;705;p25"/>
          <p:cNvSpPr txBox="1">
            <a:spLocks noGrp="1"/>
          </p:cNvSpPr>
          <p:nvPr>
            <p:ph type="title"/>
          </p:nvPr>
        </p:nvSpPr>
        <p:spPr>
          <a:xfrm>
            <a:off x="841248" y="502920"/>
            <a:ext cx="9902952"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2"/>
              </a:buClr>
              <a:buSzPts val="40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6" name="Google Shape;706;p25"/>
          <p:cNvSpPr txBox="1">
            <a:spLocks noGrp="1"/>
          </p:cNvSpPr>
          <p:nvPr>
            <p:ph type="ftr" idx="11"/>
          </p:nvPr>
        </p:nvSpPr>
        <p:spPr>
          <a:xfrm rot="5400000">
            <a:off x="-1754871" y="2093199"/>
            <a:ext cx="4157472" cy="41608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7" name="Google Shape;707;p25"/>
          <p:cNvSpPr txBox="1">
            <a:spLocks noGrp="1"/>
          </p:cNvSpPr>
          <p:nvPr>
            <p:ph type="body" idx="1"/>
          </p:nvPr>
        </p:nvSpPr>
        <p:spPr>
          <a:xfrm>
            <a:off x="839789" y="1681163"/>
            <a:ext cx="4872132" cy="823912"/>
          </a:xfrm>
          <a:prstGeom prst="rect">
            <a:avLst/>
          </a:prstGeom>
          <a:noFill/>
          <a:ln>
            <a:noFill/>
          </a:ln>
        </p:spPr>
        <p:txBody>
          <a:bodyPr spcFirstLastPara="1" wrap="square" lIns="91425" tIns="45700" rIns="91425" bIns="45700" anchor="b" anchorCtr="0">
            <a:noAutofit/>
          </a:bodyPr>
          <a:lstStyle>
            <a:lvl1pPr marL="457200" lvl="0" indent="-228600" algn="l">
              <a:lnSpc>
                <a:spcPct val="150000"/>
              </a:lnSpc>
              <a:spcBef>
                <a:spcPts val="1000"/>
              </a:spcBef>
              <a:spcAft>
                <a:spcPts val="0"/>
              </a:spcAft>
              <a:buSzPts val="1600"/>
              <a:buNone/>
              <a:defRPr sz="1600" b="1" cap="none">
                <a:solidFill>
                  <a:schemeClr val="accent1"/>
                </a:solidFill>
              </a:defRPr>
            </a:lvl1pPr>
            <a:lvl2pPr marL="914400" lvl="1" indent="-228600" algn="l">
              <a:lnSpc>
                <a:spcPct val="150000"/>
              </a:lnSpc>
              <a:spcBef>
                <a:spcPts val="500"/>
              </a:spcBef>
              <a:spcAft>
                <a:spcPts val="0"/>
              </a:spcAft>
              <a:buSzPts val="2000"/>
              <a:buFont typeface="Avenir"/>
              <a:buNone/>
              <a:defRPr sz="2000" b="1"/>
            </a:lvl2pPr>
            <a:lvl3pPr marL="1371600" lvl="2" indent="-228600" algn="l">
              <a:lnSpc>
                <a:spcPct val="150000"/>
              </a:lnSpc>
              <a:spcBef>
                <a:spcPts val="500"/>
              </a:spcBef>
              <a:spcAft>
                <a:spcPts val="0"/>
              </a:spcAft>
              <a:buSzPts val="1800"/>
              <a:buNone/>
              <a:defRPr sz="1800" b="1"/>
            </a:lvl3pPr>
            <a:lvl4pPr marL="1828800" lvl="3" indent="-228600" algn="l">
              <a:lnSpc>
                <a:spcPct val="150000"/>
              </a:lnSpc>
              <a:spcBef>
                <a:spcPts val="500"/>
              </a:spcBef>
              <a:spcAft>
                <a:spcPts val="0"/>
              </a:spcAft>
              <a:buSzPts val="1600"/>
              <a:buFont typeface="Avenir"/>
              <a:buNone/>
              <a:defRPr sz="1600" b="1"/>
            </a:lvl4pPr>
            <a:lvl5pPr marL="2286000" lvl="4" indent="-228600" algn="l">
              <a:lnSpc>
                <a:spcPct val="15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08" name="Google Shape;708;p25"/>
          <p:cNvSpPr txBox="1">
            <a:spLocks noGrp="1"/>
          </p:cNvSpPr>
          <p:nvPr>
            <p:ph type="body" idx="2"/>
          </p:nvPr>
        </p:nvSpPr>
        <p:spPr>
          <a:xfrm>
            <a:off x="839787" y="2510632"/>
            <a:ext cx="4872133" cy="3684588"/>
          </a:xfrm>
          <a:prstGeom prst="rect">
            <a:avLst/>
          </a:prstGeom>
          <a:noFill/>
          <a:ln>
            <a:noFill/>
          </a:ln>
        </p:spPr>
        <p:txBody>
          <a:bodyPr spcFirstLastPara="1" wrap="square" lIns="91425" tIns="45700" rIns="91425" bIns="45700" anchor="t" anchorCtr="0">
            <a:normAutofit/>
          </a:bodyPr>
          <a:lstStyle>
            <a:lvl1pPr marL="457200" lvl="0" indent="-336550" algn="l">
              <a:lnSpc>
                <a:spcPct val="150000"/>
              </a:lnSpc>
              <a:spcBef>
                <a:spcPts val="1000"/>
              </a:spcBef>
              <a:spcAft>
                <a:spcPts val="0"/>
              </a:spcAft>
              <a:buSzPts val="1700"/>
              <a:buChar char="•"/>
              <a:defRPr sz="1700"/>
            </a:lvl1pPr>
            <a:lvl2pPr marL="914400" lvl="1" indent="-228600" algn="l">
              <a:lnSpc>
                <a:spcPct val="150000"/>
              </a:lnSpc>
              <a:spcBef>
                <a:spcPts val="500"/>
              </a:spcBef>
              <a:spcAft>
                <a:spcPts val="0"/>
              </a:spcAft>
              <a:buSzPts val="1700"/>
              <a:buFont typeface="Avenir"/>
              <a:buNone/>
              <a:defRPr sz="1700" b="1"/>
            </a:lvl2pPr>
            <a:lvl3pPr marL="1371600" lvl="2" indent="-336550" algn="l">
              <a:lnSpc>
                <a:spcPct val="150000"/>
              </a:lnSpc>
              <a:spcBef>
                <a:spcPts val="500"/>
              </a:spcBef>
              <a:spcAft>
                <a:spcPts val="0"/>
              </a:spcAft>
              <a:buSzPts val="1700"/>
              <a:buChar char="•"/>
              <a:defRPr sz="1700" b="0"/>
            </a:lvl3pPr>
            <a:lvl4pPr marL="1828800" lvl="3" indent="-228600" algn="l">
              <a:lnSpc>
                <a:spcPct val="150000"/>
              </a:lnSpc>
              <a:spcBef>
                <a:spcPts val="500"/>
              </a:spcBef>
              <a:spcAft>
                <a:spcPts val="0"/>
              </a:spcAft>
              <a:buSzPts val="1700"/>
              <a:buFont typeface="Avenir"/>
              <a:buNone/>
              <a:defRPr sz="1700"/>
            </a:lvl4pPr>
            <a:lvl5pPr marL="2286000" lvl="4" indent="-336550" algn="l">
              <a:lnSpc>
                <a:spcPct val="150000"/>
              </a:lnSpc>
              <a:spcBef>
                <a:spcPts val="500"/>
              </a:spcBef>
              <a:spcAft>
                <a:spcPts val="0"/>
              </a:spcAft>
              <a:buSzPts val="1700"/>
              <a:buChar char="•"/>
              <a:defRPr sz="17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9" name="Google Shape;709;p25"/>
          <p:cNvSpPr txBox="1">
            <a:spLocks noGrp="1"/>
          </p:cNvSpPr>
          <p:nvPr>
            <p:ph type="body" idx="3"/>
          </p:nvPr>
        </p:nvSpPr>
        <p:spPr>
          <a:xfrm>
            <a:off x="5889809" y="1681163"/>
            <a:ext cx="4849909" cy="823912"/>
          </a:xfrm>
          <a:prstGeom prst="rect">
            <a:avLst/>
          </a:prstGeom>
          <a:noFill/>
          <a:ln>
            <a:noFill/>
          </a:ln>
        </p:spPr>
        <p:txBody>
          <a:bodyPr spcFirstLastPara="1" wrap="square" lIns="91425" tIns="45700" rIns="91425" bIns="45700" anchor="b" anchorCtr="0">
            <a:noAutofit/>
          </a:bodyPr>
          <a:lstStyle>
            <a:lvl1pPr marL="457200" lvl="0" indent="-228600" algn="l">
              <a:lnSpc>
                <a:spcPct val="150000"/>
              </a:lnSpc>
              <a:spcBef>
                <a:spcPts val="1000"/>
              </a:spcBef>
              <a:spcAft>
                <a:spcPts val="0"/>
              </a:spcAft>
              <a:buSzPts val="1600"/>
              <a:buNone/>
              <a:defRPr sz="1600" b="1" cap="none">
                <a:solidFill>
                  <a:schemeClr val="accent1"/>
                </a:solidFill>
              </a:defRPr>
            </a:lvl1pPr>
            <a:lvl2pPr marL="914400" lvl="1" indent="-228600" algn="l">
              <a:lnSpc>
                <a:spcPct val="150000"/>
              </a:lnSpc>
              <a:spcBef>
                <a:spcPts val="500"/>
              </a:spcBef>
              <a:spcAft>
                <a:spcPts val="0"/>
              </a:spcAft>
              <a:buSzPts val="2000"/>
              <a:buFont typeface="Avenir"/>
              <a:buNone/>
              <a:defRPr sz="2000" b="1"/>
            </a:lvl2pPr>
            <a:lvl3pPr marL="1371600" lvl="2" indent="-228600" algn="l">
              <a:lnSpc>
                <a:spcPct val="150000"/>
              </a:lnSpc>
              <a:spcBef>
                <a:spcPts val="500"/>
              </a:spcBef>
              <a:spcAft>
                <a:spcPts val="0"/>
              </a:spcAft>
              <a:buSzPts val="1800"/>
              <a:buNone/>
              <a:defRPr sz="1800" b="1"/>
            </a:lvl3pPr>
            <a:lvl4pPr marL="1828800" lvl="3" indent="-228600" algn="l">
              <a:lnSpc>
                <a:spcPct val="150000"/>
              </a:lnSpc>
              <a:spcBef>
                <a:spcPts val="500"/>
              </a:spcBef>
              <a:spcAft>
                <a:spcPts val="0"/>
              </a:spcAft>
              <a:buSzPts val="1600"/>
              <a:buFont typeface="Avenir"/>
              <a:buNone/>
              <a:defRPr sz="1600" b="1"/>
            </a:lvl4pPr>
            <a:lvl5pPr marL="2286000" lvl="4" indent="-228600" algn="l">
              <a:lnSpc>
                <a:spcPct val="15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10" name="Google Shape;710;p25"/>
          <p:cNvSpPr txBox="1">
            <a:spLocks noGrp="1"/>
          </p:cNvSpPr>
          <p:nvPr>
            <p:ph type="body" idx="4"/>
          </p:nvPr>
        </p:nvSpPr>
        <p:spPr>
          <a:xfrm>
            <a:off x="5889810" y="2505075"/>
            <a:ext cx="4872134" cy="3684588"/>
          </a:xfrm>
          <a:prstGeom prst="rect">
            <a:avLst/>
          </a:prstGeom>
          <a:noFill/>
          <a:ln>
            <a:noFill/>
          </a:ln>
        </p:spPr>
        <p:txBody>
          <a:bodyPr spcFirstLastPara="1" wrap="square" lIns="91425" tIns="45700" rIns="91425" bIns="45700" anchor="t" anchorCtr="0">
            <a:normAutofit/>
          </a:bodyPr>
          <a:lstStyle>
            <a:lvl1pPr marL="457200" lvl="0" indent="-336550" algn="l">
              <a:lnSpc>
                <a:spcPct val="150000"/>
              </a:lnSpc>
              <a:spcBef>
                <a:spcPts val="1000"/>
              </a:spcBef>
              <a:spcAft>
                <a:spcPts val="0"/>
              </a:spcAft>
              <a:buSzPts val="1700"/>
              <a:buChar char="•"/>
              <a:defRPr sz="1700"/>
            </a:lvl1pPr>
            <a:lvl2pPr marL="914400" lvl="1" indent="-228600" algn="l">
              <a:lnSpc>
                <a:spcPct val="150000"/>
              </a:lnSpc>
              <a:spcBef>
                <a:spcPts val="500"/>
              </a:spcBef>
              <a:spcAft>
                <a:spcPts val="0"/>
              </a:spcAft>
              <a:buSzPts val="1700"/>
              <a:buFont typeface="Avenir"/>
              <a:buNone/>
              <a:defRPr sz="1700" b="1"/>
            </a:lvl2pPr>
            <a:lvl3pPr marL="1371600" lvl="2" indent="-336550" algn="l">
              <a:lnSpc>
                <a:spcPct val="150000"/>
              </a:lnSpc>
              <a:spcBef>
                <a:spcPts val="500"/>
              </a:spcBef>
              <a:spcAft>
                <a:spcPts val="0"/>
              </a:spcAft>
              <a:buSzPts val="1700"/>
              <a:buChar char="•"/>
              <a:defRPr sz="1700" b="0"/>
            </a:lvl3pPr>
            <a:lvl4pPr marL="1828800" lvl="3" indent="-228600" algn="l">
              <a:lnSpc>
                <a:spcPct val="150000"/>
              </a:lnSpc>
              <a:spcBef>
                <a:spcPts val="500"/>
              </a:spcBef>
              <a:spcAft>
                <a:spcPts val="0"/>
              </a:spcAft>
              <a:buSzPts val="1700"/>
              <a:buFont typeface="Avenir"/>
              <a:buNone/>
              <a:defRPr sz="1700"/>
            </a:lvl4pPr>
            <a:lvl5pPr marL="2286000" lvl="4" indent="-336550" algn="l">
              <a:lnSpc>
                <a:spcPct val="150000"/>
              </a:lnSpc>
              <a:spcBef>
                <a:spcPts val="500"/>
              </a:spcBef>
              <a:spcAft>
                <a:spcPts val="0"/>
              </a:spcAft>
              <a:buSzPts val="1700"/>
              <a:buChar char="•"/>
              <a:defRPr sz="17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1" name="Google Shape;711;p25"/>
          <p:cNvSpPr txBox="1">
            <a:spLocks noGrp="1"/>
          </p:cNvSpPr>
          <p:nvPr>
            <p:ph type="dt" idx="10"/>
          </p:nvPr>
        </p:nvSpPr>
        <p:spPr>
          <a:xfrm>
            <a:off x="173736" y="6382512"/>
            <a:ext cx="28459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2" name="Google Shape;712;p25"/>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1_Contenu en 3 colonnes">
  <p:cSld name="11_Contenu en 3 colonnes">
    <p:spTree>
      <p:nvGrpSpPr>
        <p:cNvPr id="1" name="Shape 713"/>
        <p:cNvGrpSpPr/>
        <p:nvPr/>
      </p:nvGrpSpPr>
      <p:grpSpPr>
        <a:xfrm>
          <a:off x="0" y="0"/>
          <a:ext cx="0" cy="0"/>
          <a:chOff x="0" y="0"/>
          <a:chExt cx="0" cy="0"/>
        </a:xfrm>
      </p:grpSpPr>
      <p:sp>
        <p:nvSpPr>
          <p:cNvPr id="714" name="Google Shape;714;p26"/>
          <p:cNvSpPr txBox="1">
            <a:spLocks noGrp="1"/>
          </p:cNvSpPr>
          <p:nvPr>
            <p:ph type="title"/>
          </p:nvPr>
        </p:nvSpPr>
        <p:spPr>
          <a:xfrm>
            <a:off x="839788" y="502920"/>
            <a:ext cx="989993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5" name="Google Shape;715;p26"/>
          <p:cNvSpPr txBox="1">
            <a:spLocks noGrp="1"/>
          </p:cNvSpPr>
          <p:nvPr>
            <p:ph type="ftr" idx="11"/>
          </p:nvPr>
        </p:nvSpPr>
        <p:spPr>
          <a:xfrm rot="5400000">
            <a:off x="-1754871" y="2093199"/>
            <a:ext cx="4157472" cy="41608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6" name="Google Shape;716;p26"/>
          <p:cNvSpPr txBox="1">
            <a:spLocks noGrp="1"/>
          </p:cNvSpPr>
          <p:nvPr>
            <p:ph type="body" idx="1"/>
          </p:nvPr>
        </p:nvSpPr>
        <p:spPr>
          <a:xfrm>
            <a:off x="839789" y="1681163"/>
            <a:ext cx="3200400" cy="823912"/>
          </a:xfrm>
          <a:prstGeom prst="rect">
            <a:avLst/>
          </a:prstGeom>
          <a:noFill/>
          <a:ln>
            <a:noFill/>
          </a:ln>
        </p:spPr>
        <p:txBody>
          <a:bodyPr spcFirstLastPara="1" wrap="square" lIns="91425" tIns="45700" rIns="91425" bIns="45700" anchor="b" anchorCtr="0">
            <a:noAutofit/>
          </a:bodyPr>
          <a:lstStyle>
            <a:lvl1pPr marL="457200" lvl="0" indent="-228600" algn="l">
              <a:lnSpc>
                <a:spcPct val="150000"/>
              </a:lnSpc>
              <a:spcBef>
                <a:spcPts val="1000"/>
              </a:spcBef>
              <a:spcAft>
                <a:spcPts val="0"/>
              </a:spcAft>
              <a:buSzPts val="1600"/>
              <a:buNone/>
              <a:defRPr sz="1600" b="1" cap="none">
                <a:solidFill>
                  <a:schemeClr val="accent1"/>
                </a:solidFill>
              </a:defRPr>
            </a:lvl1pPr>
            <a:lvl2pPr marL="914400" lvl="1" indent="-228600" algn="l">
              <a:lnSpc>
                <a:spcPct val="150000"/>
              </a:lnSpc>
              <a:spcBef>
                <a:spcPts val="500"/>
              </a:spcBef>
              <a:spcAft>
                <a:spcPts val="0"/>
              </a:spcAft>
              <a:buSzPts val="2000"/>
              <a:buFont typeface="Avenir"/>
              <a:buNone/>
              <a:defRPr sz="2000" b="1"/>
            </a:lvl2pPr>
            <a:lvl3pPr marL="1371600" lvl="2" indent="-228600" algn="l">
              <a:lnSpc>
                <a:spcPct val="150000"/>
              </a:lnSpc>
              <a:spcBef>
                <a:spcPts val="500"/>
              </a:spcBef>
              <a:spcAft>
                <a:spcPts val="0"/>
              </a:spcAft>
              <a:buSzPts val="1800"/>
              <a:buNone/>
              <a:defRPr sz="1800" b="1"/>
            </a:lvl3pPr>
            <a:lvl4pPr marL="1828800" lvl="3" indent="-228600" algn="l">
              <a:lnSpc>
                <a:spcPct val="150000"/>
              </a:lnSpc>
              <a:spcBef>
                <a:spcPts val="500"/>
              </a:spcBef>
              <a:spcAft>
                <a:spcPts val="0"/>
              </a:spcAft>
              <a:buSzPts val="1600"/>
              <a:buFont typeface="Avenir"/>
              <a:buNone/>
              <a:defRPr sz="1600" b="1"/>
            </a:lvl4pPr>
            <a:lvl5pPr marL="2286000" lvl="4" indent="-228600" algn="l">
              <a:lnSpc>
                <a:spcPct val="15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17" name="Google Shape;717;p26"/>
          <p:cNvSpPr txBox="1">
            <a:spLocks noGrp="1"/>
          </p:cNvSpPr>
          <p:nvPr>
            <p:ph type="body" idx="2"/>
          </p:nvPr>
        </p:nvSpPr>
        <p:spPr>
          <a:xfrm>
            <a:off x="839787" y="2510632"/>
            <a:ext cx="3200400" cy="3684588"/>
          </a:xfrm>
          <a:prstGeom prst="rect">
            <a:avLst/>
          </a:prstGeom>
          <a:noFill/>
          <a:ln>
            <a:noFill/>
          </a:ln>
        </p:spPr>
        <p:txBody>
          <a:bodyPr spcFirstLastPara="1" wrap="square" lIns="91425" tIns="45700" rIns="91425" bIns="45700" anchor="t" anchorCtr="0">
            <a:normAutofit/>
          </a:bodyPr>
          <a:lstStyle>
            <a:lvl1pPr marL="457200" lvl="0" indent="-317500" algn="l">
              <a:lnSpc>
                <a:spcPct val="150000"/>
              </a:lnSpc>
              <a:spcBef>
                <a:spcPts val="1000"/>
              </a:spcBef>
              <a:spcAft>
                <a:spcPts val="0"/>
              </a:spcAft>
              <a:buSzPts val="1400"/>
              <a:buChar char="•"/>
              <a:defRPr sz="1400"/>
            </a:lvl1pPr>
            <a:lvl2pPr marL="914400" lvl="1" indent="-228600" algn="l">
              <a:lnSpc>
                <a:spcPct val="150000"/>
              </a:lnSpc>
              <a:spcBef>
                <a:spcPts val="500"/>
              </a:spcBef>
              <a:spcAft>
                <a:spcPts val="0"/>
              </a:spcAft>
              <a:buSzPts val="1400"/>
              <a:buFont typeface="Avenir"/>
              <a:buNone/>
              <a:defRPr sz="1400" b="1"/>
            </a:lvl2pPr>
            <a:lvl3pPr marL="1371600" lvl="2" indent="-317500" algn="l">
              <a:lnSpc>
                <a:spcPct val="150000"/>
              </a:lnSpc>
              <a:spcBef>
                <a:spcPts val="500"/>
              </a:spcBef>
              <a:spcAft>
                <a:spcPts val="0"/>
              </a:spcAft>
              <a:buSzPts val="1400"/>
              <a:buChar char="•"/>
              <a:defRPr sz="1400" b="0"/>
            </a:lvl3pPr>
            <a:lvl4pPr marL="1828800" lvl="3" indent="-228600" algn="l">
              <a:lnSpc>
                <a:spcPct val="150000"/>
              </a:lnSpc>
              <a:spcBef>
                <a:spcPts val="500"/>
              </a:spcBef>
              <a:spcAft>
                <a:spcPts val="0"/>
              </a:spcAft>
              <a:buSzPts val="1400"/>
              <a:buFont typeface="Avenir"/>
              <a:buNone/>
              <a:defRPr sz="1400"/>
            </a:lvl4pPr>
            <a:lvl5pPr marL="2286000" lvl="4" indent="-317500" algn="l">
              <a:lnSpc>
                <a:spcPct val="150000"/>
              </a:lnSpc>
              <a:spcBef>
                <a:spcPts val="500"/>
              </a:spcBef>
              <a:spcAft>
                <a:spcPts val="0"/>
              </a:spcAft>
              <a:buSzPts val="14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8" name="Google Shape;718;p26"/>
          <p:cNvSpPr txBox="1">
            <a:spLocks noGrp="1"/>
          </p:cNvSpPr>
          <p:nvPr>
            <p:ph type="body" idx="3"/>
          </p:nvPr>
        </p:nvSpPr>
        <p:spPr>
          <a:xfrm>
            <a:off x="4189550" y="1678169"/>
            <a:ext cx="3200400" cy="823912"/>
          </a:xfrm>
          <a:prstGeom prst="rect">
            <a:avLst/>
          </a:prstGeom>
          <a:noFill/>
          <a:ln>
            <a:noFill/>
          </a:ln>
        </p:spPr>
        <p:txBody>
          <a:bodyPr spcFirstLastPara="1" wrap="square" lIns="91425" tIns="45700" rIns="91425" bIns="45700" anchor="b" anchorCtr="0">
            <a:noAutofit/>
          </a:bodyPr>
          <a:lstStyle>
            <a:lvl1pPr marL="457200" lvl="0" indent="-228600" algn="l">
              <a:lnSpc>
                <a:spcPct val="150000"/>
              </a:lnSpc>
              <a:spcBef>
                <a:spcPts val="1000"/>
              </a:spcBef>
              <a:spcAft>
                <a:spcPts val="0"/>
              </a:spcAft>
              <a:buSzPts val="1600"/>
              <a:buNone/>
              <a:defRPr sz="1600" b="1" cap="none">
                <a:solidFill>
                  <a:schemeClr val="accent1"/>
                </a:solidFill>
              </a:defRPr>
            </a:lvl1pPr>
            <a:lvl2pPr marL="914400" lvl="1" indent="-228600" algn="l">
              <a:lnSpc>
                <a:spcPct val="150000"/>
              </a:lnSpc>
              <a:spcBef>
                <a:spcPts val="500"/>
              </a:spcBef>
              <a:spcAft>
                <a:spcPts val="0"/>
              </a:spcAft>
              <a:buSzPts val="2000"/>
              <a:buFont typeface="Avenir"/>
              <a:buNone/>
              <a:defRPr sz="2000" b="1"/>
            </a:lvl2pPr>
            <a:lvl3pPr marL="1371600" lvl="2" indent="-228600" algn="l">
              <a:lnSpc>
                <a:spcPct val="150000"/>
              </a:lnSpc>
              <a:spcBef>
                <a:spcPts val="500"/>
              </a:spcBef>
              <a:spcAft>
                <a:spcPts val="0"/>
              </a:spcAft>
              <a:buSzPts val="1800"/>
              <a:buNone/>
              <a:defRPr sz="1800" b="1"/>
            </a:lvl3pPr>
            <a:lvl4pPr marL="1828800" lvl="3" indent="-228600" algn="l">
              <a:lnSpc>
                <a:spcPct val="150000"/>
              </a:lnSpc>
              <a:spcBef>
                <a:spcPts val="500"/>
              </a:spcBef>
              <a:spcAft>
                <a:spcPts val="0"/>
              </a:spcAft>
              <a:buSzPts val="1600"/>
              <a:buFont typeface="Avenir"/>
              <a:buNone/>
              <a:defRPr sz="1600" b="1"/>
            </a:lvl4pPr>
            <a:lvl5pPr marL="2286000" lvl="4" indent="-228600" algn="l">
              <a:lnSpc>
                <a:spcPct val="15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19" name="Google Shape;719;p26"/>
          <p:cNvSpPr txBox="1">
            <a:spLocks noGrp="1"/>
          </p:cNvSpPr>
          <p:nvPr>
            <p:ph type="body" idx="4"/>
          </p:nvPr>
        </p:nvSpPr>
        <p:spPr>
          <a:xfrm>
            <a:off x="4189551" y="2502081"/>
            <a:ext cx="3200400" cy="3684588"/>
          </a:xfrm>
          <a:prstGeom prst="rect">
            <a:avLst/>
          </a:prstGeom>
          <a:noFill/>
          <a:ln>
            <a:noFill/>
          </a:ln>
        </p:spPr>
        <p:txBody>
          <a:bodyPr spcFirstLastPara="1" wrap="square" lIns="91425" tIns="45700" rIns="91425" bIns="45700" anchor="t" anchorCtr="0">
            <a:normAutofit/>
          </a:bodyPr>
          <a:lstStyle>
            <a:lvl1pPr marL="457200" lvl="0" indent="-317500" algn="l">
              <a:lnSpc>
                <a:spcPct val="150000"/>
              </a:lnSpc>
              <a:spcBef>
                <a:spcPts val="1000"/>
              </a:spcBef>
              <a:spcAft>
                <a:spcPts val="0"/>
              </a:spcAft>
              <a:buSzPts val="1400"/>
              <a:buChar char="•"/>
              <a:defRPr sz="1400"/>
            </a:lvl1pPr>
            <a:lvl2pPr marL="914400" lvl="1" indent="-228600" algn="l">
              <a:lnSpc>
                <a:spcPct val="150000"/>
              </a:lnSpc>
              <a:spcBef>
                <a:spcPts val="500"/>
              </a:spcBef>
              <a:spcAft>
                <a:spcPts val="0"/>
              </a:spcAft>
              <a:buSzPts val="1400"/>
              <a:buFont typeface="Avenir"/>
              <a:buNone/>
              <a:defRPr sz="1400" b="1"/>
            </a:lvl2pPr>
            <a:lvl3pPr marL="1371600" lvl="2" indent="-317500" algn="l">
              <a:lnSpc>
                <a:spcPct val="150000"/>
              </a:lnSpc>
              <a:spcBef>
                <a:spcPts val="500"/>
              </a:spcBef>
              <a:spcAft>
                <a:spcPts val="0"/>
              </a:spcAft>
              <a:buSzPts val="1400"/>
              <a:buChar char="•"/>
              <a:defRPr sz="1400" b="0"/>
            </a:lvl3pPr>
            <a:lvl4pPr marL="1828800" lvl="3" indent="-228600" algn="l">
              <a:lnSpc>
                <a:spcPct val="150000"/>
              </a:lnSpc>
              <a:spcBef>
                <a:spcPts val="500"/>
              </a:spcBef>
              <a:spcAft>
                <a:spcPts val="0"/>
              </a:spcAft>
              <a:buSzPts val="1400"/>
              <a:buFont typeface="Avenir"/>
              <a:buNone/>
              <a:defRPr sz="1400"/>
            </a:lvl4pPr>
            <a:lvl5pPr marL="2286000" lvl="4" indent="-317500" algn="l">
              <a:lnSpc>
                <a:spcPct val="150000"/>
              </a:lnSpc>
              <a:spcBef>
                <a:spcPts val="500"/>
              </a:spcBef>
              <a:spcAft>
                <a:spcPts val="0"/>
              </a:spcAft>
              <a:buSzPts val="14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0" name="Google Shape;720;p26"/>
          <p:cNvSpPr txBox="1">
            <a:spLocks noGrp="1"/>
          </p:cNvSpPr>
          <p:nvPr>
            <p:ph type="body" idx="5"/>
          </p:nvPr>
        </p:nvSpPr>
        <p:spPr>
          <a:xfrm>
            <a:off x="7539317" y="1681163"/>
            <a:ext cx="3200400" cy="823912"/>
          </a:xfrm>
          <a:prstGeom prst="rect">
            <a:avLst/>
          </a:prstGeom>
          <a:noFill/>
          <a:ln>
            <a:noFill/>
          </a:ln>
        </p:spPr>
        <p:txBody>
          <a:bodyPr spcFirstLastPara="1" wrap="square" lIns="91425" tIns="45700" rIns="91425" bIns="45700" anchor="b" anchorCtr="0">
            <a:noAutofit/>
          </a:bodyPr>
          <a:lstStyle>
            <a:lvl1pPr marL="457200" lvl="0" indent="-228600" algn="l">
              <a:lnSpc>
                <a:spcPct val="150000"/>
              </a:lnSpc>
              <a:spcBef>
                <a:spcPts val="1000"/>
              </a:spcBef>
              <a:spcAft>
                <a:spcPts val="0"/>
              </a:spcAft>
              <a:buSzPts val="1600"/>
              <a:buNone/>
              <a:defRPr sz="1600" b="1" cap="none">
                <a:solidFill>
                  <a:schemeClr val="accent1"/>
                </a:solidFill>
              </a:defRPr>
            </a:lvl1pPr>
            <a:lvl2pPr marL="914400" lvl="1" indent="-228600" algn="l">
              <a:lnSpc>
                <a:spcPct val="150000"/>
              </a:lnSpc>
              <a:spcBef>
                <a:spcPts val="500"/>
              </a:spcBef>
              <a:spcAft>
                <a:spcPts val="0"/>
              </a:spcAft>
              <a:buSzPts val="2000"/>
              <a:buFont typeface="Avenir"/>
              <a:buNone/>
              <a:defRPr sz="2000" b="1"/>
            </a:lvl2pPr>
            <a:lvl3pPr marL="1371600" lvl="2" indent="-228600" algn="l">
              <a:lnSpc>
                <a:spcPct val="150000"/>
              </a:lnSpc>
              <a:spcBef>
                <a:spcPts val="500"/>
              </a:spcBef>
              <a:spcAft>
                <a:spcPts val="0"/>
              </a:spcAft>
              <a:buSzPts val="1800"/>
              <a:buNone/>
              <a:defRPr sz="1800" b="1"/>
            </a:lvl3pPr>
            <a:lvl4pPr marL="1828800" lvl="3" indent="-228600" algn="l">
              <a:lnSpc>
                <a:spcPct val="150000"/>
              </a:lnSpc>
              <a:spcBef>
                <a:spcPts val="500"/>
              </a:spcBef>
              <a:spcAft>
                <a:spcPts val="0"/>
              </a:spcAft>
              <a:buSzPts val="1600"/>
              <a:buFont typeface="Avenir"/>
              <a:buNone/>
              <a:defRPr sz="1600" b="1"/>
            </a:lvl4pPr>
            <a:lvl5pPr marL="2286000" lvl="4" indent="-228600" algn="l">
              <a:lnSpc>
                <a:spcPct val="15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21" name="Google Shape;721;p26"/>
          <p:cNvSpPr txBox="1">
            <a:spLocks noGrp="1"/>
          </p:cNvSpPr>
          <p:nvPr>
            <p:ph type="body" idx="6"/>
          </p:nvPr>
        </p:nvSpPr>
        <p:spPr>
          <a:xfrm>
            <a:off x="7539318" y="2505075"/>
            <a:ext cx="3200400" cy="3684588"/>
          </a:xfrm>
          <a:prstGeom prst="rect">
            <a:avLst/>
          </a:prstGeom>
          <a:noFill/>
          <a:ln>
            <a:noFill/>
          </a:ln>
        </p:spPr>
        <p:txBody>
          <a:bodyPr spcFirstLastPara="1" wrap="square" lIns="91425" tIns="45700" rIns="91425" bIns="45700" anchor="t" anchorCtr="0">
            <a:normAutofit/>
          </a:bodyPr>
          <a:lstStyle>
            <a:lvl1pPr marL="457200" lvl="0" indent="-317500" algn="l">
              <a:lnSpc>
                <a:spcPct val="150000"/>
              </a:lnSpc>
              <a:spcBef>
                <a:spcPts val="1000"/>
              </a:spcBef>
              <a:spcAft>
                <a:spcPts val="0"/>
              </a:spcAft>
              <a:buSzPts val="1400"/>
              <a:buChar char="•"/>
              <a:defRPr sz="1400"/>
            </a:lvl1pPr>
            <a:lvl2pPr marL="914400" lvl="1" indent="-228600" algn="l">
              <a:lnSpc>
                <a:spcPct val="150000"/>
              </a:lnSpc>
              <a:spcBef>
                <a:spcPts val="500"/>
              </a:spcBef>
              <a:spcAft>
                <a:spcPts val="0"/>
              </a:spcAft>
              <a:buSzPts val="1400"/>
              <a:buFont typeface="Avenir"/>
              <a:buNone/>
              <a:defRPr sz="1400" b="1"/>
            </a:lvl2pPr>
            <a:lvl3pPr marL="1371600" lvl="2" indent="-317500" algn="l">
              <a:lnSpc>
                <a:spcPct val="150000"/>
              </a:lnSpc>
              <a:spcBef>
                <a:spcPts val="500"/>
              </a:spcBef>
              <a:spcAft>
                <a:spcPts val="0"/>
              </a:spcAft>
              <a:buSzPts val="1400"/>
              <a:buChar char="•"/>
              <a:defRPr sz="1400" b="0"/>
            </a:lvl3pPr>
            <a:lvl4pPr marL="1828800" lvl="3" indent="-228600" algn="l">
              <a:lnSpc>
                <a:spcPct val="150000"/>
              </a:lnSpc>
              <a:spcBef>
                <a:spcPts val="500"/>
              </a:spcBef>
              <a:spcAft>
                <a:spcPts val="0"/>
              </a:spcAft>
              <a:buSzPts val="1400"/>
              <a:buFont typeface="Avenir"/>
              <a:buNone/>
              <a:defRPr sz="1400"/>
            </a:lvl4pPr>
            <a:lvl5pPr marL="2286000" lvl="4" indent="-317500" algn="l">
              <a:lnSpc>
                <a:spcPct val="150000"/>
              </a:lnSpc>
              <a:spcBef>
                <a:spcPts val="500"/>
              </a:spcBef>
              <a:spcAft>
                <a:spcPts val="0"/>
              </a:spcAft>
              <a:buSzPts val="1400"/>
              <a:buChar char="•"/>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2" name="Google Shape;722;p26"/>
          <p:cNvSpPr txBox="1">
            <a:spLocks noGrp="1"/>
          </p:cNvSpPr>
          <p:nvPr>
            <p:ph type="dt" idx="10"/>
          </p:nvPr>
        </p:nvSpPr>
        <p:spPr>
          <a:xfrm>
            <a:off x="173736" y="6382512"/>
            <a:ext cx="28459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3" name="Google Shape;723;p26"/>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2_Synthèse">
  <p:cSld name="12_Synthèse">
    <p:spTree>
      <p:nvGrpSpPr>
        <p:cNvPr id="1" name="Shape 724"/>
        <p:cNvGrpSpPr/>
        <p:nvPr/>
      </p:nvGrpSpPr>
      <p:grpSpPr>
        <a:xfrm>
          <a:off x="0" y="0"/>
          <a:ext cx="0" cy="0"/>
          <a:chOff x="0" y="0"/>
          <a:chExt cx="0" cy="0"/>
        </a:xfrm>
      </p:grpSpPr>
      <p:sp>
        <p:nvSpPr>
          <p:cNvPr id="725" name="Google Shape;725;p27"/>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sp>
        <p:nvSpPr>
          <p:cNvPr id="726" name="Google Shape;726;p27"/>
          <p:cNvSpPr/>
          <p:nvPr/>
        </p:nvSpPr>
        <p:spPr>
          <a:xfrm>
            <a:off x="6096000" y="5267"/>
            <a:ext cx="6095998" cy="6847466"/>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sp>
        <p:nvSpPr>
          <p:cNvPr id="727" name="Google Shape;727;p27"/>
          <p:cNvSpPr txBox="1">
            <a:spLocks noGrp="1"/>
          </p:cNvSpPr>
          <p:nvPr>
            <p:ph type="title"/>
          </p:nvPr>
        </p:nvSpPr>
        <p:spPr>
          <a:xfrm>
            <a:off x="6931152" y="576072"/>
            <a:ext cx="4389120" cy="1344168"/>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2"/>
              </a:buClr>
              <a:buSzPts val="40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8" name="Google Shape;728;p27"/>
          <p:cNvSpPr txBox="1">
            <a:spLocks noGrp="1"/>
          </p:cNvSpPr>
          <p:nvPr>
            <p:ph type="ftr" idx="11"/>
          </p:nvPr>
        </p:nvSpPr>
        <p:spPr>
          <a:xfrm rot="5400000">
            <a:off x="-1754871" y="2093199"/>
            <a:ext cx="4157472" cy="41608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grpSp>
        <p:nvGrpSpPr>
          <p:cNvPr id="729" name="Google Shape;729;p27"/>
          <p:cNvGrpSpPr/>
          <p:nvPr/>
        </p:nvGrpSpPr>
        <p:grpSpPr>
          <a:xfrm>
            <a:off x="5835247" y="5267"/>
            <a:ext cx="510538" cy="6804780"/>
            <a:chOff x="5835247" y="5267"/>
            <a:chExt cx="510538" cy="6804780"/>
          </a:xfrm>
        </p:grpSpPr>
        <p:sp>
          <p:nvSpPr>
            <p:cNvPr id="730" name="Google Shape;730;p27"/>
            <p:cNvSpPr/>
            <p:nvPr/>
          </p:nvSpPr>
          <p:spPr>
            <a:xfrm rot="5400000">
              <a:off x="6137309" y="6700405"/>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31" name="Google Shape;731;p27"/>
            <p:cNvSpPr/>
            <p:nvPr/>
          </p:nvSpPr>
          <p:spPr>
            <a:xfrm rot="5400000">
              <a:off x="6158422" y="779148"/>
              <a:ext cx="143559" cy="75075"/>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32" name="Google Shape;732;p27"/>
            <p:cNvSpPr/>
            <p:nvPr/>
          </p:nvSpPr>
          <p:spPr>
            <a:xfrm rot="5400000">
              <a:off x="6196380" y="996859"/>
              <a:ext cx="115202" cy="90579"/>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33" name="Google Shape;733;p27"/>
            <p:cNvSpPr/>
            <p:nvPr/>
          </p:nvSpPr>
          <p:spPr>
            <a:xfrm rot="5400000">
              <a:off x="6184466" y="1235632"/>
              <a:ext cx="127608" cy="79154"/>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34" name="Google Shape;734;p27"/>
            <p:cNvSpPr/>
            <p:nvPr/>
          </p:nvSpPr>
          <p:spPr>
            <a:xfrm rot="5400000">
              <a:off x="6138348" y="484400"/>
              <a:ext cx="134697" cy="105266"/>
            </a:xfrm>
            <a:custGeom>
              <a:avLst/>
              <a:gdLst/>
              <a:ahLst/>
              <a:cxnLst/>
              <a:rect l="l" t="t" r="r" b="b"/>
              <a:pathLst>
                <a:path w="41" h="35" extrusionOk="0">
                  <a:moveTo>
                    <a:pt x="28" y="2"/>
                  </a:moveTo>
                  <a:cubicBezTo>
                    <a:pt x="37" y="0"/>
                    <a:pt x="41" y="13"/>
                    <a:pt x="40" y="21"/>
                  </a:cubicBezTo>
                  <a:cubicBezTo>
                    <a:pt x="22" y="35"/>
                    <a:pt x="0" y="10"/>
                    <a:pt x="28" y="2"/>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35" name="Google Shape;735;p27"/>
            <p:cNvSpPr/>
            <p:nvPr/>
          </p:nvSpPr>
          <p:spPr>
            <a:xfrm rot="5400000">
              <a:off x="6184326" y="1445233"/>
              <a:ext cx="131153" cy="69362"/>
            </a:xfrm>
            <a:custGeom>
              <a:avLst/>
              <a:gdLst/>
              <a:ahLst/>
              <a:cxnLst/>
              <a:rect l="l" t="t" r="r" b="b"/>
              <a:pathLst>
                <a:path w="40" h="23" extrusionOk="0">
                  <a:moveTo>
                    <a:pt x="24" y="0"/>
                  </a:moveTo>
                  <a:cubicBezTo>
                    <a:pt x="40" y="0"/>
                    <a:pt x="38" y="20"/>
                    <a:pt x="25" y="23"/>
                  </a:cubicBezTo>
                  <a:cubicBezTo>
                    <a:pt x="0" y="22"/>
                    <a:pt x="6" y="3"/>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36" name="Google Shape;736;p27"/>
            <p:cNvSpPr/>
            <p:nvPr/>
          </p:nvSpPr>
          <p:spPr>
            <a:xfrm rot="5400000">
              <a:off x="6184022" y="2275269"/>
              <a:ext cx="128495" cy="72626"/>
            </a:xfrm>
            <a:custGeom>
              <a:avLst/>
              <a:gdLst/>
              <a:ahLst/>
              <a:cxnLst/>
              <a:rect l="l" t="t" r="r" b="b"/>
              <a:pathLst>
                <a:path w="39" h="24" extrusionOk="0">
                  <a:moveTo>
                    <a:pt x="21" y="0"/>
                  </a:moveTo>
                  <a:cubicBezTo>
                    <a:pt x="37" y="0"/>
                    <a:pt x="39" y="23"/>
                    <a:pt x="22" y="24"/>
                  </a:cubicBezTo>
                  <a:cubicBezTo>
                    <a:pt x="7" y="22"/>
                    <a:pt x="0" y="5"/>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37" name="Google Shape;737;p27"/>
            <p:cNvSpPr/>
            <p:nvPr/>
          </p:nvSpPr>
          <p:spPr>
            <a:xfrm rot="5400000">
              <a:off x="6170475" y="1654978"/>
              <a:ext cx="140901" cy="93843"/>
            </a:xfrm>
            <a:custGeom>
              <a:avLst/>
              <a:gdLst/>
              <a:ahLst/>
              <a:cxnLst/>
              <a:rect l="l" t="t" r="r" b="b"/>
              <a:pathLst>
                <a:path w="43" h="31" extrusionOk="0">
                  <a:moveTo>
                    <a:pt x="27" y="3"/>
                  </a:moveTo>
                  <a:cubicBezTo>
                    <a:pt x="35" y="0"/>
                    <a:pt x="43" y="17"/>
                    <a:pt x="40" y="23"/>
                  </a:cubicBezTo>
                  <a:cubicBezTo>
                    <a:pt x="21" y="31"/>
                    <a:pt x="0" y="15"/>
                    <a:pt x="27"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38" name="Google Shape;738;p27"/>
            <p:cNvSpPr/>
            <p:nvPr/>
          </p:nvSpPr>
          <p:spPr>
            <a:xfrm rot="5400000">
              <a:off x="6149925" y="237331"/>
              <a:ext cx="124063" cy="78339"/>
            </a:xfrm>
            <a:custGeom>
              <a:avLst/>
              <a:gdLst/>
              <a:ahLst/>
              <a:cxnLst/>
              <a:rect l="l" t="t" r="r" b="b"/>
              <a:pathLst>
                <a:path w="38" h="26" extrusionOk="0">
                  <a:moveTo>
                    <a:pt x="22" y="0"/>
                  </a:moveTo>
                  <a:cubicBezTo>
                    <a:pt x="38" y="3"/>
                    <a:pt x="33" y="25"/>
                    <a:pt x="18" y="26"/>
                  </a:cubicBezTo>
                  <a:cubicBezTo>
                    <a:pt x="0" y="20"/>
                    <a:pt x="6" y="3"/>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39" name="Google Shape;739;p27"/>
            <p:cNvSpPr/>
            <p:nvPr/>
          </p:nvSpPr>
          <p:spPr>
            <a:xfrm rot="5400000">
              <a:off x="6145156" y="1884772"/>
              <a:ext cx="131153" cy="69362"/>
            </a:xfrm>
            <a:custGeom>
              <a:avLst/>
              <a:gdLst/>
              <a:ahLst/>
              <a:cxnLst/>
              <a:rect l="l" t="t" r="r" b="b"/>
              <a:pathLst>
                <a:path w="40" h="23" extrusionOk="0">
                  <a:moveTo>
                    <a:pt x="24" y="0"/>
                  </a:moveTo>
                  <a:cubicBezTo>
                    <a:pt x="40" y="0"/>
                    <a:pt x="38" y="20"/>
                    <a:pt x="25" y="23"/>
                  </a:cubicBezTo>
                  <a:cubicBezTo>
                    <a:pt x="0" y="22"/>
                    <a:pt x="6" y="4"/>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40" name="Google Shape;740;p27"/>
            <p:cNvSpPr/>
            <p:nvPr/>
          </p:nvSpPr>
          <p:spPr>
            <a:xfrm rot="5400000">
              <a:off x="6123855" y="24168"/>
              <a:ext cx="137356" cy="99554"/>
            </a:xfrm>
            <a:custGeom>
              <a:avLst/>
              <a:gdLst/>
              <a:ahLst/>
              <a:cxnLst/>
              <a:rect l="l" t="t" r="r" b="b"/>
              <a:pathLst>
                <a:path w="42" h="33" extrusionOk="0">
                  <a:moveTo>
                    <a:pt x="25" y="1"/>
                  </a:moveTo>
                  <a:cubicBezTo>
                    <a:pt x="42" y="14"/>
                    <a:pt x="15" y="33"/>
                    <a:pt x="4" y="19"/>
                  </a:cubicBezTo>
                  <a:cubicBezTo>
                    <a:pt x="0" y="5"/>
                    <a:pt x="16" y="0"/>
                    <a:pt x="25"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41" name="Google Shape;741;p27"/>
            <p:cNvSpPr/>
            <p:nvPr/>
          </p:nvSpPr>
          <p:spPr>
            <a:xfrm rot="5400000">
              <a:off x="5930691" y="702871"/>
              <a:ext cx="147990" cy="75075"/>
            </a:xfrm>
            <a:custGeom>
              <a:avLst/>
              <a:gdLst/>
              <a:ahLst/>
              <a:cxnLst/>
              <a:rect l="l" t="t" r="r" b="b"/>
              <a:pathLst>
                <a:path w="45" h="25" extrusionOk="0">
                  <a:moveTo>
                    <a:pt x="22" y="0"/>
                  </a:moveTo>
                  <a:cubicBezTo>
                    <a:pt x="32" y="1"/>
                    <a:pt x="45" y="21"/>
                    <a:pt x="28" y="25"/>
                  </a:cubicBezTo>
                  <a:cubicBezTo>
                    <a:pt x="9" y="23"/>
                    <a:pt x="0" y="9"/>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42" name="Google Shape;742;p27"/>
            <p:cNvSpPr/>
            <p:nvPr/>
          </p:nvSpPr>
          <p:spPr>
            <a:xfrm rot="5400000">
              <a:off x="5943063" y="933916"/>
              <a:ext cx="124063" cy="69362"/>
            </a:xfrm>
            <a:custGeom>
              <a:avLst/>
              <a:gdLst/>
              <a:ahLst/>
              <a:cxnLst/>
              <a:rect l="l" t="t" r="r" b="b"/>
              <a:pathLst>
                <a:path w="38" h="23" extrusionOk="0">
                  <a:moveTo>
                    <a:pt x="20" y="0"/>
                  </a:moveTo>
                  <a:cubicBezTo>
                    <a:pt x="37" y="3"/>
                    <a:pt x="38" y="23"/>
                    <a:pt x="20" y="22"/>
                  </a:cubicBezTo>
                  <a:cubicBezTo>
                    <a:pt x="8" y="18"/>
                    <a:pt x="0" y="5"/>
                    <a:pt x="2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43" name="Google Shape;743;p27"/>
            <p:cNvSpPr/>
            <p:nvPr/>
          </p:nvSpPr>
          <p:spPr>
            <a:xfrm rot="5400000">
              <a:off x="5937722" y="1171711"/>
              <a:ext cx="124951" cy="66098"/>
            </a:xfrm>
            <a:custGeom>
              <a:avLst/>
              <a:gdLst/>
              <a:ahLst/>
              <a:cxnLst/>
              <a:rect l="l" t="t" r="r" b="b"/>
              <a:pathLst>
                <a:path w="38" h="22" extrusionOk="0">
                  <a:moveTo>
                    <a:pt x="21" y="0"/>
                  </a:moveTo>
                  <a:cubicBezTo>
                    <a:pt x="37" y="2"/>
                    <a:pt x="38" y="20"/>
                    <a:pt x="21" y="22"/>
                  </a:cubicBezTo>
                  <a:cubicBezTo>
                    <a:pt x="9" y="16"/>
                    <a:pt x="0" y="6"/>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44" name="Google Shape;744;p27"/>
            <p:cNvSpPr/>
            <p:nvPr/>
          </p:nvSpPr>
          <p:spPr>
            <a:xfrm rot="5400000">
              <a:off x="5920772" y="2184765"/>
              <a:ext cx="140901" cy="90579"/>
            </a:xfrm>
            <a:custGeom>
              <a:avLst/>
              <a:gdLst/>
              <a:ahLst/>
              <a:cxnLst/>
              <a:rect l="l" t="t" r="r" b="b"/>
              <a:pathLst>
                <a:path w="43" h="30" extrusionOk="0">
                  <a:moveTo>
                    <a:pt x="27" y="3"/>
                  </a:moveTo>
                  <a:cubicBezTo>
                    <a:pt x="35" y="0"/>
                    <a:pt x="43" y="16"/>
                    <a:pt x="40" y="22"/>
                  </a:cubicBezTo>
                  <a:cubicBezTo>
                    <a:pt x="21" y="30"/>
                    <a:pt x="0" y="15"/>
                    <a:pt x="27"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45" name="Google Shape;745;p27"/>
            <p:cNvSpPr/>
            <p:nvPr/>
          </p:nvSpPr>
          <p:spPr>
            <a:xfrm rot="5400000">
              <a:off x="5928608" y="1962312"/>
              <a:ext cx="128495" cy="69362"/>
            </a:xfrm>
            <a:custGeom>
              <a:avLst/>
              <a:gdLst/>
              <a:ahLst/>
              <a:cxnLst/>
              <a:rect l="l" t="t" r="r" b="b"/>
              <a:pathLst>
                <a:path w="39" h="23" extrusionOk="0">
                  <a:moveTo>
                    <a:pt x="16" y="0"/>
                  </a:moveTo>
                  <a:cubicBezTo>
                    <a:pt x="39" y="8"/>
                    <a:pt x="31" y="18"/>
                    <a:pt x="10" y="23"/>
                  </a:cubicBezTo>
                  <a:cubicBezTo>
                    <a:pt x="0" y="16"/>
                    <a:pt x="4" y="3"/>
                    <a:pt x="1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46" name="Google Shape;746;p27"/>
            <p:cNvSpPr/>
            <p:nvPr/>
          </p:nvSpPr>
          <p:spPr>
            <a:xfrm rot="5400000">
              <a:off x="5901165" y="1647524"/>
              <a:ext cx="131153" cy="157493"/>
            </a:xfrm>
            <a:custGeom>
              <a:avLst/>
              <a:gdLst/>
              <a:ahLst/>
              <a:cxnLst/>
              <a:rect l="l" t="t" r="r" b="b"/>
              <a:pathLst>
                <a:path w="40" h="52" extrusionOk="0">
                  <a:moveTo>
                    <a:pt x="13" y="7"/>
                  </a:moveTo>
                  <a:cubicBezTo>
                    <a:pt x="40" y="12"/>
                    <a:pt x="18" y="52"/>
                    <a:pt x="0" y="24"/>
                  </a:cubicBezTo>
                  <a:cubicBezTo>
                    <a:pt x="2" y="0"/>
                    <a:pt x="6" y="17"/>
                    <a:pt x="13" y="7"/>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47" name="Google Shape;747;p27"/>
            <p:cNvSpPr/>
            <p:nvPr/>
          </p:nvSpPr>
          <p:spPr>
            <a:xfrm rot="5400000">
              <a:off x="5912181" y="498285"/>
              <a:ext cx="131153" cy="88130"/>
            </a:xfrm>
            <a:custGeom>
              <a:avLst/>
              <a:gdLst/>
              <a:ahLst/>
              <a:cxnLst/>
              <a:rect l="l" t="t" r="r" b="b"/>
              <a:pathLst>
                <a:path w="40" h="29" extrusionOk="0">
                  <a:moveTo>
                    <a:pt x="18" y="1"/>
                  </a:moveTo>
                  <a:cubicBezTo>
                    <a:pt x="40" y="6"/>
                    <a:pt x="25" y="29"/>
                    <a:pt x="6" y="20"/>
                  </a:cubicBezTo>
                  <a:cubicBezTo>
                    <a:pt x="0" y="10"/>
                    <a:pt x="5" y="0"/>
                    <a:pt x="18"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48" name="Google Shape;748;p27"/>
            <p:cNvSpPr/>
            <p:nvPr/>
          </p:nvSpPr>
          <p:spPr>
            <a:xfrm rot="5400000">
              <a:off x="5906577" y="76343"/>
              <a:ext cx="131153" cy="112612"/>
            </a:xfrm>
            <a:custGeom>
              <a:avLst/>
              <a:gdLst/>
              <a:ahLst/>
              <a:cxnLst/>
              <a:rect l="l" t="t" r="r" b="b"/>
              <a:pathLst>
                <a:path w="40" h="37" extrusionOk="0">
                  <a:moveTo>
                    <a:pt x="22" y="1"/>
                  </a:moveTo>
                  <a:cubicBezTo>
                    <a:pt x="40" y="3"/>
                    <a:pt x="33" y="37"/>
                    <a:pt x="15" y="23"/>
                  </a:cubicBezTo>
                  <a:cubicBezTo>
                    <a:pt x="0" y="20"/>
                    <a:pt x="7" y="0"/>
                    <a:pt x="22"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49" name="Google Shape;749;p27"/>
            <p:cNvSpPr/>
            <p:nvPr/>
          </p:nvSpPr>
          <p:spPr>
            <a:xfrm rot="5400000">
              <a:off x="5876953" y="1435173"/>
              <a:ext cx="134697" cy="93027"/>
            </a:xfrm>
            <a:custGeom>
              <a:avLst/>
              <a:gdLst/>
              <a:ahLst/>
              <a:cxnLst/>
              <a:rect l="l" t="t" r="r" b="b"/>
              <a:pathLst>
                <a:path w="41" h="31" extrusionOk="0">
                  <a:moveTo>
                    <a:pt x="23" y="0"/>
                  </a:moveTo>
                  <a:cubicBezTo>
                    <a:pt x="40" y="3"/>
                    <a:pt x="41" y="31"/>
                    <a:pt x="16" y="25"/>
                  </a:cubicBezTo>
                  <a:cubicBezTo>
                    <a:pt x="0" y="7"/>
                    <a:pt x="14" y="4"/>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50" name="Google Shape;750;p27"/>
            <p:cNvSpPr/>
            <p:nvPr/>
          </p:nvSpPr>
          <p:spPr>
            <a:xfrm rot="5400000">
              <a:off x="5954805" y="2058082"/>
              <a:ext cx="2659" cy="8977"/>
            </a:xfrm>
            <a:custGeom>
              <a:avLst/>
              <a:gdLst/>
              <a:ahLst/>
              <a:cxnLst/>
              <a:rect l="l" t="t" r="r" b="b"/>
              <a:pathLst>
                <a:path w="1" h="3" extrusionOk="0">
                  <a:moveTo>
                    <a:pt x="0" y="0"/>
                  </a:moveTo>
                  <a:cubicBezTo>
                    <a:pt x="1" y="0"/>
                    <a:pt x="1" y="3"/>
                    <a:pt x="0" y="2"/>
                  </a:cubicBezTo>
                  <a:cubicBezTo>
                    <a:pt x="0" y="1"/>
                    <a:pt x="0" y="1"/>
                    <a:pt x="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51" name="Google Shape;751;p27"/>
            <p:cNvSpPr/>
            <p:nvPr/>
          </p:nvSpPr>
          <p:spPr>
            <a:xfrm rot="5400000">
              <a:off x="6228820" y="2060552"/>
              <a:ext cx="140901" cy="93027"/>
            </a:xfrm>
            <a:custGeom>
              <a:avLst/>
              <a:gdLst/>
              <a:ahLst/>
              <a:cxnLst/>
              <a:rect l="l" t="t" r="r" b="b"/>
              <a:pathLst>
                <a:path w="43" h="31" extrusionOk="0">
                  <a:moveTo>
                    <a:pt x="26" y="3"/>
                  </a:moveTo>
                  <a:cubicBezTo>
                    <a:pt x="34" y="0"/>
                    <a:pt x="43" y="17"/>
                    <a:pt x="39" y="23"/>
                  </a:cubicBezTo>
                  <a:cubicBezTo>
                    <a:pt x="20" y="31"/>
                    <a:pt x="0" y="15"/>
                    <a:pt x="26"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52" name="Google Shape;752;p27"/>
            <p:cNvSpPr/>
            <p:nvPr/>
          </p:nvSpPr>
          <p:spPr>
            <a:xfrm rot="5400000">
              <a:off x="5943517" y="298283"/>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53" name="Google Shape;753;p27"/>
            <p:cNvSpPr/>
            <p:nvPr/>
          </p:nvSpPr>
          <p:spPr>
            <a:xfrm rot="5400000">
              <a:off x="6133498" y="3278008"/>
              <a:ext cx="144445" cy="106083"/>
            </a:xfrm>
            <a:custGeom>
              <a:avLst/>
              <a:gdLst/>
              <a:ahLst/>
              <a:cxnLst/>
              <a:rect l="l" t="t" r="r" b="b"/>
              <a:pathLst>
                <a:path w="44" h="35" extrusionOk="0">
                  <a:moveTo>
                    <a:pt x="28" y="0"/>
                  </a:moveTo>
                  <a:cubicBezTo>
                    <a:pt x="36" y="1"/>
                    <a:pt x="44" y="12"/>
                    <a:pt x="42" y="21"/>
                  </a:cubicBezTo>
                  <a:cubicBezTo>
                    <a:pt x="23" y="35"/>
                    <a:pt x="0" y="7"/>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54" name="Google Shape;754;p27"/>
            <p:cNvSpPr/>
            <p:nvPr/>
          </p:nvSpPr>
          <p:spPr>
            <a:xfrm rot="5400000">
              <a:off x="6163411" y="4369319"/>
              <a:ext cx="151535" cy="75075"/>
            </a:xfrm>
            <a:custGeom>
              <a:avLst/>
              <a:gdLst/>
              <a:ahLst/>
              <a:cxnLst/>
              <a:rect l="l" t="t" r="r" b="b"/>
              <a:pathLst>
                <a:path w="46" h="25" extrusionOk="0">
                  <a:moveTo>
                    <a:pt x="23" y="0"/>
                  </a:moveTo>
                  <a:cubicBezTo>
                    <a:pt x="32" y="1"/>
                    <a:pt x="46" y="21"/>
                    <a:pt x="29" y="25"/>
                  </a:cubicBezTo>
                  <a:cubicBezTo>
                    <a:pt x="10" y="23"/>
                    <a:pt x="0" y="9"/>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55" name="Google Shape;755;p27"/>
            <p:cNvSpPr/>
            <p:nvPr/>
          </p:nvSpPr>
          <p:spPr>
            <a:xfrm rot="5400000">
              <a:off x="6167341" y="5366642"/>
              <a:ext cx="134697" cy="84051"/>
            </a:xfrm>
            <a:custGeom>
              <a:avLst/>
              <a:gdLst/>
              <a:ahLst/>
              <a:cxnLst/>
              <a:rect l="l" t="t" r="r" b="b"/>
              <a:pathLst>
                <a:path w="41" h="28" extrusionOk="0">
                  <a:moveTo>
                    <a:pt x="22" y="0"/>
                  </a:moveTo>
                  <a:cubicBezTo>
                    <a:pt x="41" y="13"/>
                    <a:pt x="24" y="28"/>
                    <a:pt x="8" y="21"/>
                  </a:cubicBezTo>
                  <a:cubicBezTo>
                    <a:pt x="0" y="8"/>
                    <a:pt x="8" y="0"/>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56" name="Google Shape;756;p27"/>
            <p:cNvSpPr/>
            <p:nvPr/>
          </p:nvSpPr>
          <p:spPr>
            <a:xfrm rot="5400000">
              <a:off x="6162993" y="4577546"/>
              <a:ext cx="131153" cy="84866"/>
            </a:xfrm>
            <a:custGeom>
              <a:avLst/>
              <a:gdLst/>
              <a:ahLst/>
              <a:cxnLst/>
              <a:rect l="l" t="t" r="r" b="b"/>
              <a:pathLst>
                <a:path w="40" h="28" extrusionOk="0">
                  <a:moveTo>
                    <a:pt x="27" y="1"/>
                  </a:moveTo>
                  <a:cubicBezTo>
                    <a:pt x="35" y="0"/>
                    <a:pt x="40" y="10"/>
                    <a:pt x="38" y="17"/>
                  </a:cubicBezTo>
                  <a:cubicBezTo>
                    <a:pt x="17" y="28"/>
                    <a:pt x="0" y="7"/>
                    <a:pt x="27"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57" name="Google Shape;757;p27"/>
            <p:cNvSpPr/>
            <p:nvPr/>
          </p:nvSpPr>
          <p:spPr>
            <a:xfrm rot="5400000">
              <a:off x="6135130" y="6028531"/>
              <a:ext cx="144445" cy="102819"/>
            </a:xfrm>
            <a:custGeom>
              <a:avLst/>
              <a:gdLst/>
              <a:ahLst/>
              <a:cxnLst/>
              <a:rect l="l" t="t" r="r" b="b"/>
              <a:pathLst>
                <a:path w="44" h="34" extrusionOk="0">
                  <a:moveTo>
                    <a:pt x="31" y="1"/>
                  </a:moveTo>
                  <a:cubicBezTo>
                    <a:pt x="44" y="3"/>
                    <a:pt x="38" y="34"/>
                    <a:pt x="25" y="22"/>
                  </a:cubicBezTo>
                  <a:cubicBezTo>
                    <a:pt x="0" y="28"/>
                    <a:pt x="14" y="0"/>
                    <a:pt x="3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58" name="Google Shape;758;p27"/>
            <p:cNvSpPr/>
            <p:nvPr/>
          </p:nvSpPr>
          <p:spPr>
            <a:xfrm rot="5400000">
              <a:off x="6146896" y="3042068"/>
              <a:ext cx="115202" cy="121588"/>
            </a:xfrm>
            <a:custGeom>
              <a:avLst/>
              <a:gdLst/>
              <a:ahLst/>
              <a:cxnLst/>
              <a:rect l="l" t="t" r="r" b="b"/>
              <a:pathLst>
                <a:path w="35" h="40" extrusionOk="0">
                  <a:moveTo>
                    <a:pt x="16" y="4"/>
                  </a:moveTo>
                  <a:cubicBezTo>
                    <a:pt x="35" y="4"/>
                    <a:pt x="32" y="0"/>
                    <a:pt x="33" y="15"/>
                  </a:cubicBezTo>
                  <a:cubicBezTo>
                    <a:pt x="34" y="40"/>
                    <a:pt x="0" y="22"/>
                    <a:pt x="16" y="4"/>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59" name="Google Shape;759;p27"/>
            <p:cNvSpPr/>
            <p:nvPr/>
          </p:nvSpPr>
          <p:spPr>
            <a:xfrm rot="5400000">
              <a:off x="6154565" y="4882164"/>
              <a:ext cx="127608" cy="69362"/>
            </a:xfrm>
            <a:custGeom>
              <a:avLst/>
              <a:gdLst/>
              <a:ahLst/>
              <a:cxnLst/>
              <a:rect l="l" t="t" r="r" b="b"/>
              <a:pathLst>
                <a:path w="39" h="23" extrusionOk="0">
                  <a:moveTo>
                    <a:pt x="26" y="0"/>
                  </a:moveTo>
                  <a:cubicBezTo>
                    <a:pt x="39" y="1"/>
                    <a:pt x="38" y="21"/>
                    <a:pt x="26" y="23"/>
                  </a:cubicBezTo>
                  <a:cubicBezTo>
                    <a:pt x="0" y="23"/>
                    <a:pt x="5" y="2"/>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60" name="Google Shape;760;p27"/>
            <p:cNvSpPr/>
            <p:nvPr/>
          </p:nvSpPr>
          <p:spPr>
            <a:xfrm rot="5400000">
              <a:off x="6146673" y="5123285"/>
              <a:ext cx="131153" cy="81603"/>
            </a:xfrm>
            <a:custGeom>
              <a:avLst/>
              <a:gdLst/>
              <a:ahLst/>
              <a:cxnLst/>
              <a:rect l="l" t="t" r="r" b="b"/>
              <a:pathLst>
                <a:path w="40" h="27" extrusionOk="0">
                  <a:moveTo>
                    <a:pt x="25" y="0"/>
                  </a:moveTo>
                  <a:cubicBezTo>
                    <a:pt x="34" y="0"/>
                    <a:pt x="40" y="11"/>
                    <a:pt x="38" y="20"/>
                  </a:cubicBezTo>
                  <a:cubicBezTo>
                    <a:pt x="17" y="27"/>
                    <a:pt x="0" y="12"/>
                    <a:pt x="2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61" name="Google Shape;761;p27"/>
            <p:cNvSpPr/>
            <p:nvPr/>
          </p:nvSpPr>
          <p:spPr>
            <a:xfrm rot="5400000">
              <a:off x="6141637" y="2579986"/>
              <a:ext cx="134697" cy="81603"/>
            </a:xfrm>
            <a:custGeom>
              <a:avLst/>
              <a:gdLst/>
              <a:ahLst/>
              <a:cxnLst/>
              <a:rect l="l" t="t" r="r" b="b"/>
              <a:pathLst>
                <a:path w="41" h="27" extrusionOk="0">
                  <a:moveTo>
                    <a:pt x="19" y="0"/>
                  </a:moveTo>
                  <a:cubicBezTo>
                    <a:pt x="41" y="9"/>
                    <a:pt x="28" y="27"/>
                    <a:pt x="7" y="20"/>
                  </a:cubicBezTo>
                  <a:cubicBezTo>
                    <a:pt x="0" y="8"/>
                    <a:pt x="7" y="1"/>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62" name="Google Shape;762;p27"/>
            <p:cNvSpPr/>
            <p:nvPr/>
          </p:nvSpPr>
          <p:spPr>
            <a:xfrm rot="5400000">
              <a:off x="6135130" y="6260539"/>
              <a:ext cx="144445" cy="78339"/>
            </a:xfrm>
            <a:custGeom>
              <a:avLst/>
              <a:gdLst/>
              <a:ahLst/>
              <a:cxnLst/>
              <a:rect l="l" t="t" r="r" b="b"/>
              <a:pathLst>
                <a:path w="44" h="26" extrusionOk="0">
                  <a:moveTo>
                    <a:pt x="29" y="0"/>
                  </a:moveTo>
                  <a:cubicBezTo>
                    <a:pt x="44" y="3"/>
                    <a:pt x="40" y="22"/>
                    <a:pt x="26" y="26"/>
                  </a:cubicBezTo>
                  <a:cubicBezTo>
                    <a:pt x="0" y="25"/>
                    <a:pt x="11" y="6"/>
                    <a:pt x="2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63" name="Google Shape;763;p27"/>
            <p:cNvSpPr/>
            <p:nvPr/>
          </p:nvSpPr>
          <p:spPr>
            <a:xfrm rot="5400000">
              <a:off x="6123298" y="5578555"/>
              <a:ext cx="144445" cy="97107"/>
            </a:xfrm>
            <a:custGeom>
              <a:avLst/>
              <a:gdLst/>
              <a:ahLst/>
              <a:cxnLst/>
              <a:rect l="l" t="t" r="r" b="b"/>
              <a:pathLst>
                <a:path w="44" h="32" extrusionOk="0">
                  <a:moveTo>
                    <a:pt x="31" y="1"/>
                  </a:moveTo>
                  <a:cubicBezTo>
                    <a:pt x="40" y="0"/>
                    <a:pt x="44" y="8"/>
                    <a:pt x="43" y="16"/>
                  </a:cubicBezTo>
                  <a:cubicBezTo>
                    <a:pt x="29" y="32"/>
                    <a:pt x="0" y="7"/>
                    <a:pt x="3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64" name="Google Shape;764;p27"/>
            <p:cNvSpPr/>
            <p:nvPr/>
          </p:nvSpPr>
          <p:spPr>
            <a:xfrm rot="5400000">
              <a:off x="6127088" y="4062683"/>
              <a:ext cx="131153" cy="84866"/>
            </a:xfrm>
            <a:custGeom>
              <a:avLst/>
              <a:gdLst/>
              <a:ahLst/>
              <a:cxnLst/>
              <a:rect l="l" t="t" r="r" b="b"/>
              <a:pathLst>
                <a:path w="40" h="28" extrusionOk="0">
                  <a:moveTo>
                    <a:pt x="27" y="1"/>
                  </a:moveTo>
                  <a:cubicBezTo>
                    <a:pt x="35" y="0"/>
                    <a:pt x="40" y="10"/>
                    <a:pt x="38" y="17"/>
                  </a:cubicBezTo>
                  <a:cubicBezTo>
                    <a:pt x="17" y="28"/>
                    <a:pt x="0" y="7"/>
                    <a:pt x="27"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65" name="Google Shape;765;p27"/>
            <p:cNvSpPr/>
            <p:nvPr/>
          </p:nvSpPr>
          <p:spPr>
            <a:xfrm rot="5400000">
              <a:off x="6104937" y="5818509"/>
              <a:ext cx="144445" cy="102819"/>
            </a:xfrm>
            <a:custGeom>
              <a:avLst/>
              <a:gdLst/>
              <a:ahLst/>
              <a:cxnLst/>
              <a:rect l="l" t="t" r="r" b="b"/>
              <a:pathLst>
                <a:path w="44" h="34" extrusionOk="0">
                  <a:moveTo>
                    <a:pt x="31" y="0"/>
                  </a:moveTo>
                  <a:cubicBezTo>
                    <a:pt x="39" y="0"/>
                    <a:pt x="44" y="12"/>
                    <a:pt x="42" y="19"/>
                  </a:cubicBezTo>
                  <a:cubicBezTo>
                    <a:pt x="25" y="34"/>
                    <a:pt x="0" y="8"/>
                    <a:pt x="3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66" name="Google Shape;766;p27"/>
            <p:cNvSpPr/>
            <p:nvPr/>
          </p:nvSpPr>
          <p:spPr>
            <a:xfrm rot="5400000">
              <a:off x="6153996" y="2812605"/>
              <a:ext cx="121406" cy="81603"/>
            </a:xfrm>
            <a:custGeom>
              <a:avLst/>
              <a:gdLst/>
              <a:ahLst/>
              <a:cxnLst/>
              <a:rect l="l" t="t" r="r" b="b"/>
              <a:pathLst>
                <a:path w="37" h="27" extrusionOk="0">
                  <a:moveTo>
                    <a:pt x="19" y="1"/>
                  </a:moveTo>
                  <a:cubicBezTo>
                    <a:pt x="31" y="2"/>
                    <a:pt x="37" y="24"/>
                    <a:pt x="21" y="27"/>
                  </a:cubicBezTo>
                  <a:cubicBezTo>
                    <a:pt x="1" y="27"/>
                    <a:pt x="0" y="0"/>
                    <a:pt x="1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67" name="Google Shape;767;p27"/>
            <p:cNvSpPr/>
            <p:nvPr/>
          </p:nvSpPr>
          <p:spPr>
            <a:xfrm rot="5400000">
              <a:off x="6112141" y="3831556"/>
              <a:ext cx="147990" cy="78339"/>
            </a:xfrm>
            <a:custGeom>
              <a:avLst/>
              <a:gdLst/>
              <a:ahLst/>
              <a:cxnLst/>
              <a:rect l="l" t="t" r="r" b="b"/>
              <a:pathLst>
                <a:path w="45" h="26" extrusionOk="0">
                  <a:moveTo>
                    <a:pt x="22" y="0"/>
                  </a:moveTo>
                  <a:cubicBezTo>
                    <a:pt x="32" y="2"/>
                    <a:pt x="45" y="22"/>
                    <a:pt x="28" y="26"/>
                  </a:cubicBezTo>
                  <a:cubicBezTo>
                    <a:pt x="10" y="24"/>
                    <a:pt x="0" y="9"/>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68" name="Google Shape;768;p27"/>
            <p:cNvSpPr/>
            <p:nvPr/>
          </p:nvSpPr>
          <p:spPr>
            <a:xfrm rot="5400000">
              <a:off x="6107398" y="3598086"/>
              <a:ext cx="133812" cy="79154"/>
            </a:xfrm>
            <a:custGeom>
              <a:avLst/>
              <a:gdLst/>
              <a:ahLst/>
              <a:cxnLst/>
              <a:rect l="l" t="t" r="r" b="b"/>
              <a:pathLst>
                <a:path w="41" h="26" extrusionOk="0">
                  <a:moveTo>
                    <a:pt x="19" y="0"/>
                  </a:moveTo>
                  <a:cubicBezTo>
                    <a:pt x="41" y="9"/>
                    <a:pt x="28" y="26"/>
                    <a:pt x="7" y="19"/>
                  </a:cubicBezTo>
                  <a:cubicBezTo>
                    <a:pt x="0" y="8"/>
                    <a:pt x="7" y="1"/>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69" name="Google Shape;769;p27"/>
            <p:cNvSpPr/>
            <p:nvPr/>
          </p:nvSpPr>
          <p:spPr>
            <a:xfrm rot="5400000">
              <a:off x="5897830" y="2932400"/>
              <a:ext cx="150648" cy="75075"/>
            </a:xfrm>
            <a:custGeom>
              <a:avLst/>
              <a:gdLst/>
              <a:ahLst/>
              <a:cxnLst/>
              <a:rect l="l" t="t" r="r" b="b"/>
              <a:pathLst>
                <a:path w="46" h="25" extrusionOk="0">
                  <a:moveTo>
                    <a:pt x="23" y="0"/>
                  </a:moveTo>
                  <a:cubicBezTo>
                    <a:pt x="32" y="1"/>
                    <a:pt x="46" y="21"/>
                    <a:pt x="29" y="25"/>
                  </a:cubicBezTo>
                  <a:cubicBezTo>
                    <a:pt x="10" y="24"/>
                    <a:pt x="0" y="9"/>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70" name="Google Shape;770;p27"/>
            <p:cNvSpPr/>
            <p:nvPr/>
          </p:nvSpPr>
          <p:spPr>
            <a:xfrm rot="5400000">
              <a:off x="5909188" y="4071013"/>
              <a:ext cx="121406" cy="124036"/>
            </a:xfrm>
            <a:custGeom>
              <a:avLst/>
              <a:gdLst/>
              <a:ahLst/>
              <a:cxnLst/>
              <a:rect l="l" t="t" r="r" b="b"/>
              <a:pathLst>
                <a:path w="37" h="41" extrusionOk="0">
                  <a:moveTo>
                    <a:pt x="24" y="4"/>
                  </a:moveTo>
                  <a:cubicBezTo>
                    <a:pt x="37" y="1"/>
                    <a:pt x="28" y="18"/>
                    <a:pt x="29" y="26"/>
                  </a:cubicBezTo>
                  <a:cubicBezTo>
                    <a:pt x="8" y="41"/>
                    <a:pt x="0" y="0"/>
                    <a:pt x="24" y="4"/>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71" name="Google Shape;771;p27"/>
            <p:cNvSpPr/>
            <p:nvPr/>
          </p:nvSpPr>
          <p:spPr>
            <a:xfrm rot="5400000">
              <a:off x="5877139" y="2664092"/>
              <a:ext cx="137356" cy="100371"/>
            </a:xfrm>
            <a:custGeom>
              <a:avLst/>
              <a:gdLst/>
              <a:ahLst/>
              <a:cxnLst/>
              <a:rect l="l" t="t" r="r" b="b"/>
              <a:pathLst>
                <a:path w="42" h="33" extrusionOk="0">
                  <a:moveTo>
                    <a:pt x="25" y="1"/>
                  </a:moveTo>
                  <a:cubicBezTo>
                    <a:pt x="42" y="14"/>
                    <a:pt x="15" y="33"/>
                    <a:pt x="4" y="19"/>
                  </a:cubicBezTo>
                  <a:cubicBezTo>
                    <a:pt x="0" y="6"/>
                    <a:pt x="15" y="0"/>
                    <a:pt x="25"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72" name="Google Shape;772;p27"/>
            <p:cNvSpPr/>
            <p:nvPr/>
          </p:nvSpPr>
          <p:spPr>
            <a:xfrm rot="5400000">
              <a:off x="5877770" y="3808107"/>
              <a:ext cx="121406" cy="79154"/>
            </a:xfrm>
            <a:custGeom>
              <a:avLst/>
              <a:gdLst/>
              <a:ahLst/>
              <a:cxnLst/>
              <a:rect l="l" t="t" r="r" b="b"/>
              <a:pathLst>
                <a:path w="37" h="26" extrusionOk="0">
                  <a:moveTo>
                    <a:pt x="19" y="0"/>
                  </a:moveTo>
                  <a:cubicBezTo>
                    <a:pt x="31" y="1"/>
                    <a:pt x="37" y="23"/>
                    <a:pt x="22" y="26"/>
                  </a:cubicBezTo>
                  <a:cubicBezTo>
                    <a:pt x="2" y="26"/>
                    <a:pt x="0" y="0"/>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73" name="Google Shape;773;p27"/>
            <p:cNvSpPr/>
            <p:nvPr/>
          </p:nvSpPr>
          <p:spPr>
            <a:xfrm rot="5400000">
              <a:off x="5865552" y="5354543"/>
              <a:ext cx="131153" cy="111796"/>
            </a:xfrm>
            <a:custGeom>
              <a:avLst/>
              <a:gdLst/>
              <a:ahLst/>
              <a:cxnLst/>
              <a:rect l="l" t="t" r="r" b="b"/>
              <a:pathLst>
                <a:path w="40" h="37" extrusionOk="0">
                  <a:moveTo>
                    <a:pt x="22" y="1"/>
                  </a:moveTo>
                  <a:cubicBezTo>
                    <a:pt x="36" y="0"/>
                    <a:pt x="40" y="8"/>
                    <a:pt x="40" y="18"/>
                  </a:cubicBezTo>
                  <a:cubicBezTo>
                    <a:pt x="27" y="37"/>
                    <a:pt x="0" y="14"/>
                    <a:pt x="22"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74" name="Google Shape;774;p27"/>
            <p:cNvSpPr/>
            <p:nvPr/>
          </p:nvSpPr>
          <p:spPr>
            <a:xfrm rot="5400000">
              <a:off x="5845732" y="4570565"/>
              <a:ext cx="157737" cy="118324"/>
            </a:xfrm>
            <a:custGeom>
              <a:avLst/>
              <a:gdLst/>
              <a:ahLst/>
              <a:cxnLst/>
              <a:rect l="l" t="t" r="r" b="b"/>
              <a:pathLst>
                <a:path w="48" h="39" extrusionOk="0">
                  <a:moveTo>
                    <a:pt x="28" y="1"/>
                  </a:moveTo>
                  <a:cubicBezTo>
                    <a:pt x="39" y="0"/>
                    <a:pt x="43" y="5"/>
                    <a:pt x="46" y="11"/>
                  </a:cubicBezTo>
                  <a:cubicBezTo>
                    <a:pt x="48" y="39"/>
                    <a:pt x="0" y="17"/>
                    <a:pt x="28"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75" name="Google Shape;775;p27"/>
            <p:cNvSpPr/>
            <p:nvPr/>
          </p:nvSpPr>
          <p:spPr>
            <a:xfrm rot="5400000">
              <a:off x="5873120" y="3227825"/>
              <a:ext cx="115202" cy="124036"/>
            </a:xfrm>
            <a:custGeom>
              <a:avLst/>
              <a:gdLst/>
              <a:ahLst/>
              <a:cxnLst/>
              <a:rect l="l" t="t" r="r" b="b"/>
              <a:pathLst>
                <a:path w="35" h="41" extrusionOk="0">
                  <a:moveTo>
                    <a:pt x="16" y="4"/>
                  </a:moveTo>
                  <a:cubicBezTo>
                    <a:pt x="35" y="5"/>
                    <a:pt x="32" y="0"/>
                    <a:pt x="33" y="15"/>
                  </a:cubicBezTo>
                  <a:cubicBezTo>
                    <a:pt x="34" y="41"/>
                    <a:pt x="0" y="23"/>
                    <a:pt x="16" y="4"/>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76" name="Google Shape;776;p27"/>
            <p:cNvSpPr/>
            <p:nvPr/>
          </p:nvSpPr>
          <p:spPr>
            <a:xfrm rot="5400000">
              <a:off x="5852377" y="5636788"/>
              <a:ext cx="144445" cy="111796"/>
            </a:xfrm>
            <a:custGeom>
              <a:avLst/>
              <a:gdLst/>
              <a:ahLst/>
              <a:cxnLst/>
              <a:rect l="l" t="t" r="r" b="b"/>
              <a:pathLst>
                <a:path w="44" h="37" extrusionOk="0">
                  <a:moveTo>
                    <a:pt x="29" y="0"/>
                  </a:moveTo>
                  <a:cubicBezTo>
                    <a:pt x="36" y="2"/>
                    <a:pt x="44" y="12"/>
                    <a:pt x="42" y="21"/>
                  </a:cubicBezTo>
                  <a:cubicBezTo>
                    <a:pt x="25" y="37"/>
                    <a:pt x="0" y="7"/>
                    <a:pt x="2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77" name="Google Shape;777;p27"/>
            <p:cNvSpPr/>
            <p:nvPr/>
          </p:nvSpPr>
          <p:spPr>
            <a:xfrm rot="5400000">
              <a:off x="5816590" y="6228532"/>
              <a:ext cx="131153" cy="75890"/>
            </a:xfrm>
            <a:custGeom>
              <a:avLst/>
              <a:gdLst/>
              <a:ahLst/>
              <a:cxnLst/>
              <a:rect l="l" t="t" r="r" b="b"/>
              <a:pathLst>
                <a:path w="40" h="25" extrusionOk="0">
                  <a:moveTo>
                    <a:pt x="18" y="0"/>
                  </a:moveTo>
                  <a:cubicBezTo>
                    <a:pt x="40" y="9"/>
                    <a:pt x="26" y="25"/>
                    <a:pt x="7" y="21"/>
                  </a:cubicBezTo>
                  <a:cubicBezTo>
                    <a:pt x="0" y="11"/>
                    <a:pt x="5" y="0"/>
                    <a:pt x="1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78" name="Google Shape;778;p27"/>
            <p:cNvSpPr/>
            <p:nvPr/>
          </p:nvSpPr>
          <p:spPr>
            <a:xfrm rot="5400000">
              <a:off x="5863920" y="5116138"/>
              <a:ext cx="131153" cy="90579"/>
            </a:xfrm>
            <a:custGeom>
              <a:avLst/>
              <a:gdLst/>
              <a:ahLst/>
              <a:cxnLst/>
              <a:rect l="l" t="t" r="r" b="b"/>
              <a:pathLst>
                <a:path w="40" h="30" extrusionOk="0">
                  <a:moveTo>
                    <a:pt x="22" y="0"/>
                  </a:moveTo>
                  <a:cubicBezTo>
                    <a:pt x="39" y="3"/>
                    <a:pt x="40" y="30"/>
                    <a:pt x="16" y="26"/>
                  </a:cubicBezTo>
                  <a:cubicBezTo>
                    <a:pt x="0" y="7"/>
                    <a:pt x="14" y="4"/>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79" name="Google Shape;779;p27"/>
            <p:cNvSpPr/>
            <p:nvPr/>
          </p:nvSpPr>
          <p:spPr>
            <a:xfrm rot="5400000">
              <a:off x="5860657" y="4889279"/>
              <a:ext cx="131153" cy="90579"/>
            </a:xfrm>
            <a:custGeom>
              <a:avLst/>
              <a:gdLst/>
              <a:ahLst/>
              <a:cxnLst/>
              <a:rect l="l" t="t" r="r" b="b"/>
              <a:pathLst>
                <a:path w="40" h="30" extrusionOk="0">
                  <a:moveTo>
                    <a:pt x="22" y="0"/>
                  </a:moveTo>
                  <a:cubicBezTo>
                    <a:pt x="40" y="1"/>
                    <a:pt x="40" y="30"/>
                    <a:pt x="17" y="26"/>
                  </a:cubicBezTo>
                  <a:cubicBezTo>
                    <a:pt x="0" y="7"/>
                    <a:pt x="15" y="5"/>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80" name="Google Shape;780;p27"/>
            <p:cNvSpPr/>
            <p:nvPr/>
          </p:nvSpPr>
          <p:spPr>
            <a:xfrm rot="5400000">
              <a:off x="5865530" y="4389644"/>
              <a:ext cx="121406" cy="84051"/>
            </a:xfrm>
            <a:custGeom>
              <a:avLst/>
              <a:gdLst/>
              <a:ahLst/>
              <a:cxnLst/>
              <a:rect l="l" t="t" r="r" b="b"/>
              <a:pathLst>
                <a:path w="37" h="28" extrusionOk="0">
                  <a:moveTo>
                    <a:pt x="13" y="2"/>
                  </a:moveTo>
                  <a:cubicBezTo>
                    <a:pt x="23" y="0"/>
                    <a:pt x="25" y="4"/>
                    <a:pt x="29" y="9"/>
                  </a:cubicBezTo>
                  <a:cubicBezTo>
                    <a:pt x="37" y="19"/>
                    <a:pt x="25" y="25"/>
                    <a:pt x="14" y="28"/>
                  </a:cubicBezTo>
                  <a:cubicBezTo>
                    <a:pt x="4" y="21"/>
                    <a:pt x="0" y="7"/>
                    <a:pt x="13" y="2"/>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81" name="Google Shape;781;p27"/>
            <p:cNvSpPr/>
            <p:nvPr/>
          </p:nvSpPr>
          <p:spPr>
            <a:xfrm rot="5400000">
              <a:off x="5833482" y="5969928"/>
              <a:ext cx="137356" cy="120771"/>
            </a:xfrm>
            <a:custGeom>
              <a:avLst/>
              <a:gdLst/>
              <a:ahLst/>
              <a:cxnLst/>
              <a:rect l="l" t="t" r="r" b="b"/>
              <a:pathLst>
                <a:path w="42" h="40" extrusionOk="0">
                  <a:moveTo>
                    <a:pt x="19" y="0"/>
                  </a:moveTo>
                  <a:cubicBezTo>
                    <a:pt x="42" y="10"/>
                    <a:pt x="20" y="40"/>
                    <a:pt x="4" y="19"/>
                  </a:cubicBezTo>
                  <a:cubicBezTo>
                    <a:pt x="0" y="6"/>
                    <a:pt x="8" y="1"/>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82" name="Google Shape;782;p27"/>
            <p:cNvSpPr/>
            <p:nvPr/>
          </p:nvSpPr>
          <p:spPr>
            <a:xfrm rot="5400000">
              <a:off x="5928491" y="2424324"/>
              <a:ext cx="128495" cy="78339"/>
            </a:xfrm>
            <a:custGeom>
              <a:avLst/>
              <a:gdLst/>
              <a:ahLst/>
              <a:cxnLst/>
              <a:rect l="l" t="t" r="r" b="b"/>
              <a:pathLst>
                <a:path w="39" h="26" extrusionOk="0">
                  <a:moveTo>
                    <a:pt x="23" y="0"/>
                  </a:moveTo>
                  <a:cubicBezTo>
                    <a:pt x="39" y="3"/>
                    <a:pt x="34" y="25"/>
                    <a:pt x="19" y="26"/>
                  </a:cubicBezTo>
                  <a:cubicBezTo>
                    <a:pt x="0" y="19"/>
                    <a:pt x="7" y="3"/>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83" name="Google Shape;783;p27"/>
            <p:cNvSpPr/>
            <p:nvPr/>
          </p:nvSpPr>
          <p:spPr>
            <a:xfrm rot="5400000">
              <a:off x="5833737" y="3588607"/>
              <a:ext cx="151535" cy="75075"/>
            </a:xfrm>
            <a:custGeom>
              <a:avLst/>
              <a:gdLst/>
              <a:ahLst/>
              <a:cxnLst/>
              <a:rect l="l" t="t" r="r" b="b"/>
              <a:pathLst>
                <a:path w="46" h="25" extrusionOk="0">
                  <a:moveTo>
                    <a:pt x="23" y="0"/>
                  </a:moveTo>
                  <a:cubicBezTo>
                    <a:pt x="33" y="1"/>
                    <a:pt x="46" y="21"/>
                    <a:pt x="29" y="25"/>
                  </a:cubicBezTo>
                  <a:cubicBezTo>
                    <a:pt x="10" y="23"/>
                    <a:pt x="0" y="9"/>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84" name="Google Shape;784;p27"/>
            <p:cNvSpPr/>
            <p:nvPr/>
          </p:nvSpPr>
          <p:spPr>
            <a:xfrm rot="5400000">
              <a:off x="5819996" y="6416426"/>
              <a:ext cx="127608" cy="97107"/>
            </a:xfrm>
            <a:custGeom>
              <a:avLst/>
              <a:gdLst/>
              <a:ahLst/>
              <a:cxnLst/>
              <a:rect l="l" t="t" r="r" b="b"/>
              <a:pathLst>
                <a:path w="39" h="32" extrusionOk="0">
                  <a:moveTo>
                    <a:pt x="21" y="0"/>
                  </a:moveTo>
                  <a:cubicBezTo>
                    <a:pt x="39" y="2"/>
                    <a:pt x="32" y="32"/>
                    <a:pt x="13" y="20"/>
                  </a:cubicBezTo>
                  <a:cubicBezTo>
                    <a:pt x="3" y="23"/>
                    <a:pt x="0" y="1"/>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85" name="Google Shape;785;p27"/>
            <p:cNvSpPr/>
            <p:nvPr/>
          </p:nvSpPr>
          <p:spPr>
            <a:xfrm rot="5400000">
              <a:off x="5844487" y="6670661"/>
              <a:ext cx="134697" cy="90579"/>
            </a:xfrm>
            <a:custGeom>
              <a:avLst/>
              <a:gdLst/>
              <a:ahLst/>
              <a:cxnLst/>
              <a:rect l="l" t="t" r="r" b="b"/>
              <a:pathLst>
                <a:path w="41" h="30" extrusionOk="0">
                  <a:moveTo>
                    <a:pt x="27" y="0"/>
                  </a:moveTo>
                  <a:cubicBezTo>
                    <a:pt x="35" y="0"/>
                    <a:pt x="40" y="11"/>
                    <a:pt x="41" y="19"/>
                  </a:cubicBezTo>
                  <a:cubicBezTo>
                    <a:pt x="21" y="30"/>
                    <a:pt x="0" y="10"/>
                    <a:pt x="27"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86" name="Google Shape;786;p27"/>
            <p:cNvSpPr/>
            <p:nvPr/>
          </p:nvSpPr>
          <p:spPr>
            <a:xfrm rot="5400000">
              <a:off x="5908036" y="5685876"/>
              <a:ext cx="6204" cy="6527"/>
            </a:xfrm>
            <a:custGeom>
              <a:avLst/>
              <a:gdLst/>
              <a:ahLst/>
              <a:cxnLst/>
              <a:rect l="l" t="t" r="r" b="b"/>
              <a:pathLst>
                <a:path w="2" h="2" extrusionOk="0">
                  <a:moveTo>
                    <a:pt x="0" y="0"/>
                  </a:moveTo>
                  <a:cubicBezTo>
                    <a:pt x="1" y="0"/>
                    <a:pt x="1" y="1"/>
                    <a:pt x="2" y="2"/>
                  </a:cubicBezTo>
                  <a:cubicBezTo>
                    <a:pt x="1" y="2"/>
                    <a:pt x="0" y="1"/>
                    <a:pt x="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787" name="Google Shape;787;p27"/>
            <p:cNvSpPr/>
            <p:nvPr/>
          </p:nvSpPr>
          <p:spPr>
            <a:xfrm rot="5400000">
              <a:off x="6106260" y="6529498"/>
              <a:ext cx="131153" cy="75890"/>
            </a:xfrm>
            <a:custGeom>
              <a:avLst/>
              <a:gdLst/>
              <a:ahLst/>
              <a:cxnLst/>
              <a:rect l="l" t="t" r="r" b="b"/>
              <a:pathLst>
                <a:path w="40" h="25" extrusionOk="0">
                  <a:moveTo>
                    <a:pt x="18" y="0"/>
                  </a:moveTo>
                  <a:cubicBezTo>
                    <a:pt x="40" y="9"/>
                    <a:pt x="26" y="25"/>
                    <a:pt x="7" y="21"/>
                  </a:cubicBezTo>
                  <a:cubicBezTo>
                    <a:pt x="0" y="11"/>
                    <a:pt x="5" y="0"/>
                    <a:pt x="1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grpSp>
      <p:sp>
        <p:nvSpPr>
          <p:cNvPr id="788" name="Google Shape;788;p27"/>
          <p:cNvSpPr>
            <a:spLocks noGrp="1"/>
          </p:cNvSpPr>
          <p:nvPr>
            <p:ph type="pic" idx="2"/>
          </p:nvPr>
        </p:nvSpPr>
        <p:spPr>
          <a:xfrm>
            <a:off x="1673352" y="1572768"/>
            <a:ext cx="2743200" cy="1719072"/>
          </a:xfrm>
          <a:prstGeom prst="rect">
            <a:avLst/>
          </a:prstGeom>
          <a:solidFill>
            <a:srgbClr val="9CAFB4"/>
          </a:solidFill>
          <a:ln>
            <a:noFill/>
          </a:ln>
        </p:spPr>
      </p:sp>
      <p:sp>
        <p:nvSpPr>
          <p:cNvPr id="789" name="Google Shape;789;p27"/>
          <p:cNvSpPr>
            <a:spLocks noGrp="1"/>
          </p:cNvSpPr>
          <p:nvPr>
            <p:ph type="pic" idx="3"/>
          </p:nvPr>
        </p:nvSpPr>
        <p:spPr>
          <a:xfrm>
            <a:off x="1673352" y="3575304"/>
            <a:ext cx="2743200" cy="1719072"/>
          </a:xfrm>
          <a:prstGeom prst="rect">
            <a:avLst/>
          </a:prstGeom>
          <a:solidFill>
            <a:srgbClr val="9CAFB4"/>
          </a:solidFill>
          <a:ln>
            <a:noFill/>
          </a:ln>
        </p:spPr>
      </p:sp>
      <p:sp>
        <p:nvSpPr>
          <p:cNvPr id="790" name="Google Shape;790;p27"/>
          <p:cNvSpPr txBox="1">
            <a:spLocks noGrp="1"/>
          </p:cNvSpPr>
          <p:nvPr>
            <p:ph type="body" idx="1"/>
          </p:nvPr>
        </p:nvSpPr>
        <p:spPr>
          <a:xfrm>
            <a:off x="6975160" y="2177516"/>
            <a:ext cx="4340539" cy="3999448"/>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SzPts val="2000"/>
              <a:buNone/>
              <a:defRPr/>
            </a:lvl1pPr>
            <a:lvl2pPr marL="914400" lvl="1" indent="-228600" algn="l">
              <a:lnSpc>
                <a:spcPct val="150000"/>
              </a:lnSpc>
              <a:spcBef>
                <a:spcPts val="500"/>
              </a:spcBef>
              <a:spcAft>
                <a:spcPts val="0"/>
              </a:spcAft>
              <a:buSzPts val="1800"/>
              <a:buNone/>
              <a:defRPr/>
            </a:lvl2pPr>
            <a:lvl3pPr marL="1371600" lvl="2" indent="-342900" algn="l">
              <a:lnSpc>
                <a:spcPct val="150000"/>
              </a:lnSpc>
              <a:spcBef>
                <a:spcPts val="500"/>
              </a:spcBef>
              <a:spcAft>
                <a:spcPts val="0"/>
              </a:spcAft>
              <a:buSzPts val="1800"/>
              <a:buChar char="•"/>
              <a:defRPr/>
            </a:lvl3pPr>
            <a:lvl4pPr marL="1828800" lvl="3" indent="-228600" algn="l">
              <a:lnSpc>
                <a:spcPct val="150000"/>
              </a:lnSpc>
              <a:spcBef>
                <a:spcPts val="500"/>
              </a:spcBef>
              <a:spcAft>
                <a:spcPts val="0"/>
              </a:spcAft>
              <a:buSzPts val="1800"/>
              <a:buNone/>
              <a:defRPr/>
            </a:lvl4pPr>
            <a:lvl5pPr marL="2286000" lvl="4" indent="-342900" algn="l">
              <a:lnSpc>
                <a:spcPct val="15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1" name="Google Shape;791;p27"/>
          <p:cNvSpPr txBox="1">
            <a:spLocks noGrp="1"/>
          </p:cNvSpPr>
          <p:nvPr>
            <p:ph type="dt" idx="10"/>
          </p:nvPr>
        </p:nvSpPr>
        <p:spPr>
          <a:xfrm>
            <a:off x="173736" y="6382512"/>
            <a:ext cx="28459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2" name="Google Shape;792;p27"/>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Agenda">
  <p:cSld name="2_Agenda">
    <p:spTree>
      <p:nvGrpSpPr>
        <p:cNvPr id="1" name="Shape 158"/>
        <p:cNvGrpSpPr/>
        <p:nvPr/>
      </p:nvGrpSpPr>
      <p:grpSpPr>
        <a:xfrm>
          <a:off x="0" y="0"/>
          <a:ext cx="0" cy="0"/>
          <a:chOff x="0" y="0"/>
          <a:chExt cx="0" cy="0"/>
        </a:xfrm>
      </p:grpSpPr>
      <p:sp>
        <p:nvSpPr>
          <p:cNvPr id="159" name="Google Shape;159;p17"/>
          <p:cNvSpPr/>
          <p:nvPr/>
        </p:nvSpPr>
        <p:spPr>
          <a:xfrm>
            <a:off x="1073810" y="894583"/>
            <a:ext cx="11118189" cy="50292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sp>
        <p:nvSpPr>
          <p:cNvPr id="160" name="Google Shape;160;p17"/>
          <p:cNvSpPr txBox="1">
            <a:spLocks noGrp="1"/>
          </p:cNvSpPr>
          <p:nvPr>
            <p:ph type="title"/>
          </p:nvPr>
        </p:nvSpPr>
        <p:spPr>
          <a:xfrm>
            <a:off x="5824728" y="1078992"/>
            <a:ext cx="5797296" cy="1225296"/>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2"/>
              </a:buClr>
              <a:buSzPts val="40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17"/>
          <p:cNvSpPr txBox="1">
            <a:spLocks noGrp="1"/>
          </p:cNvSpPr>
          <p:nvPr>
            <p:ph type="ftr" idx="11"/>
          </p:nvPr>
        </p:nvSpPr>
        <p:spPr>
          <a:xfrm rot="5400000">
            <a:off x="-1754871" y="2093199"/>
            <a:ext cx="4157472" cy="41608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grpSp>
        <p:nvGrpSpPr>
          <p:cNvPr id="162" name="Google Shape;162;p17"/>
          <p:cNvGrpSpPr/>
          <p:nvPr/>
        </p:nvGrpSpPr>
        <p:grpSpPr>
          <a:xfrm>
            <a:off x="9191333" y="-37765"/>
            <a:ext cx="1829755" cy="6918659"/>
            <a:chOff x="9314165" y="-37765"/>
            <a:chExt cx="1829755" cy="6918659"/>
          </a:xfrm>
        </p:grpSpPr>
        <p:sp>
          <p:nvSpPr>
            <p:cNvPr id="163" name="Google Shape;163;p17"/>
            <p:cNvSpPr/>
            <p:nvPr/>
          </p:nvSpPr>
          <p:spPr>
            <a:xfrm rot="5400000">
              <a:off x="11032387" y="6316529"/>
              <a:ext cx="147990" cy="75075"/>
            </a:xfrm>
            <a:custGeom>
              <a:avLst/>
              <a:gdLst/>
              <a:ahLst/>
              <a:cxnLst/>
              <a:rect l="l" t="t" r="r" b="b"/>
              <a:pathLst>
                <a:path w="45" h="25" extrusionOk="0">
                  <a:moveTo>
                    <a:pt x="22" y="0"/>
                  </a:moveTo>
                  <a:cubicBezTo>
                    <a:pt x="32" y="1"/>
                    <a:pt x="45" y="21"/>
                    <a:pt x="28" y="25"/>
                  </a:cubicBezTo>
                  <a:cubicBezTo>
                    <a:pt x="9" y="23"/>
                    <a:pt x="0" y="9"/>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64" name="Google Shape;164;p17"/>
            <p:cNvSpPr/>
            <p:nvPr/>
          </p:nvSpPr>
          <p:spPr>
            <a:xfrm rot="5400000">
              <a:off x="11044759" y="6547574"/>
              <a:ext cx="124063" cy="69362"/>
            </a:xfrm>
            <a:custGeom>
              <a:avLst/>
              <a:gdLst/>
              <a:ahLst/>
              <a:cxnLst/>
              <a:rect l="l" t="t" r="r" b="b"/>
              <a:pathLst>
                <a:path w="38" h="23" extrusionOk="0">
                  <a:moveTo>
                    <a:pt x="20" y="0"/>
                  </a:moveTo>
                  <a:cubicBezTo>
                    <a:pt x="37" y="3"/>
                    <a:pt x="38" y="23"/>
                    <a:pt x="20" y="22"/>
                  </a:cubicBezTo>
                  <a:cubicBezTo>
                    <a:pt x="8" y="18"/>
                    <a:pt x="0" y="5"/>
                    <a:pt x="2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65" name="Google Shape;165;p17"/>
            <p:cNvSpPr/>
            <p:nvPr/>
          </p:nvSpPr>
          <p:spPr>
            <a:xfrm rot="5400000">
              <a:off x="11039418" y="6785369"/>
              <a:ext cx="124951" cy="66098"/>
            </a:xfrm>
            <a:custGeom>
              <a:avLst/>
              <a:gdLst/>
              <a:ahLst/>
              <a:cxnLst/>
              <a:rect l="l" t="t" r="r" b="b"/>
              <a:pathLst>
                <a:path w="38" h="22" extrusionOk="0">
                  <a:moveTo>
                    <a:pt x="21" y="0"/>
                  </a:moveTo>
                  <a:cubicBezTo>
                    <a:pt x="37" y="2"/>
                    <a:pt x="38" y="20"/>
                    <a:pt x="21" y="22"/>
                  </a:cubicBezTo>
                  <a:cubicBezTo>
                    <a:pt x="9" y="16"/>
                    <a:pt x="0" y="6"/>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66" name="Google Shape;166;p17"/>
            <p:cNvSpPr/>
            <p:nvPr/>
          </p:nvSpPr>
          <p:spPr>
            <a:xfrm rot="5400000">
              <a:off x="11013877" y="6111943"/>
              <a:ext cx="131153" cy="88130"/>
            </a:xfrm>
            <a:custGeom>
              <a:avLst/>
              <a:gdLst/>
              <a:ahLst/>
              <a:cxnLst/>
              <a:rect l="l" t="t" r="r" b="b"/>
              <a:pathLst>
                <a:path w="40" h="29" extrusionOk="0">
                  <a:moveTo>
                    <a:pt x="18" y="1"/>
                  </a:moveTo>
                  <a:cubicBezTo>
                    <a:pt x="40" y="6"/>
                    <a:pt x="25" y="29"/>
                    <a:pt x="6" y="20"/>
                  </a:cubicBezTo>
                  <a:cubicBezTo>
                    <a:pt x="0" y="10"/>
                    <a:pt x="5" y="0"/>
                    <a:pt x="18"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67" name="Google Shape;167;p17"/>
            <p:cNvSpPr/>
            <p:nvPr/>
          </p:nvSpPr>
          <p:spPr>
            <a:xfrm rot="5400000">
              <a:off x="10759545" y="6230107"/>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68" name="Google Shape;168;p17"/>
            <p:cNvSpPr/>
            <p:nvPr/>
          </p:nvSpPr>
          <p:spPr>
            <a:xfrm rot="5400000">
              <a:off x="10757216" y="6657917"/>
              <a:ext cx="121406" cy="90579"/>
            </a:xfrm>
            <a:custGeom>
              <a:avLst/>
              <a:gdLst/>
              <a:ahLst/>
              <a:cxnLst/>
              <a:rect l="l" t="t" r="r" b="b"/>
              <a:pathLst>
                <a:path w="37" h="30" extrusionOk="0">
                  <a:moveTo>
                    <a:pt x="26" y="1"/>
                  </a:moveTo>
                  <a:cubicBezTo>
                    <a:pt x="35" y="0"/>
                    <a:pt x="37" y="13"/>
                    <a:pt x="35" y="21"/>
                  </a:cubicBezTo>
                  <a:cubicBezTo>
                    <a:pt x="14" y="30"/>
                    <a:pt x="0" y="8"/>
                    <a:pt x="26"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69" name="Google Shape;169;p17"/>
            <p:cNvSpPr/>
            <p:nvPr/>
          </p:nvSpPr>
          <p:spPr>
            <a:xfrm rot="5400000">
              <a:off x="10737269" y="5982273"/>
              <a:ext cx="127608" cy="114243"/>
            </a:xfrm>
            <a:custGeom>
              <a:avLst/>
              <a:gdLst/>
              <a:ahLst/>
              <a:cxnLst/>
              <a:rect l="l" t="t" r="r" b="b"/>
              <a:pathLst>
                <a:path w="39" h="38" extrusionOk="0">
                  <a:moveTo>
                    <a:pt x="21" y="1"/>
                  </a:moveTo>
                  <a:cubicBezTo>
                    <a:pt x="35" y="0"/>
                    <a:pt x="38" y="8"/>
                    <a:pt x="39" y="18"/>
                  </a:cubicBezTo>
                  <a:cubicBezTo>
                    <a:pt x="25" y="38"/>
                    <a:pt x="0" y="13"/>
                    <a:pt x="2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70" name="Google Shape;170;p17"/>
            <p:cNvSpPr/>
            <p:nvPr/>
          </p:nvSpPr>
          <p:spPr>
            <a:xfrm rot="5400000">
              <a:off x="10747971" y="6491358"/>
              <a:ext cx="117860" cy="81603"/>
            </a:xfrm>
            <a:custGeom>
              <a:avLst/>
              <a:gdLst/>
              <a:ahLst/>
              <a:cxnLst/>
              <a:rect l="l" t="t" r="r" b="b"/>
              <a:pathLst>
                <a:path w="36" h="27" extrusionOk="0">
                  <a:moveTo>
                    <a:pt x="19" y="1"/>
                  </a:moveTo>
                  <a:cubicBezTo>
                    <a:pt x="31" y="1"/>
                    <a:pt x="36" y="24"/>
                    <a:pt x="21" y="27"/>
                  </a:cubicBezTo>
                  <a:cubicBezTo>
                    <a:pt x="1" y="27"/>
                    <a:pt x="0" y="0"/>
                    <a:pt x="1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71" name="Google Shape;171;p17"/>
            <p:cNvSpPr/>
            <p:nvPr/>
          </p:nvSpPr>
          <p:spPr>
            <a:xfrm rot="5400000">
              <a:off x="10403634" y="6045189"/>
              <a:ext cx="157737" cy="81603"/>
            </a:xfrm>
            <a:custGeom>
              <a:avLst/>
              <a:gdLst/>
              <a:ahLst/>
              <a:cxnLst/>
              <a:rect l="l" t="t" r="r" b="b"/>
              <a:pathLst>
                <a:path w="48" h="27" extrusionOk="0">
                  <a:moveTo>
                    <a:pt x="31" y="0"/>
                  </a:moveTo>
                  <a:cubicBezTo>
                    <a:pt x="48" y="10"/>
                    <a:pt x="32" y="27"/>
                    <a:pt x="18" y="24"/>
                  </a:cubicBezTo>
                  <a:cubicBezTo>
                    <a:pt x="0" y="14"/>
                    <a:pt x="18" y="0"/>
                    <a:pt x="3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72" name="Google Shape;172;p17"/>
            <p:cNvSpPr/>
            <p:nvPr/>
          </p:nvSpPr>
          <p:spPr>
            <a:xfrm rot="5400000">
              <a:off x="10417308" y="6516876"/>
              <a:ext cx="117860" cy="87315"/>
            </a:xfrm>
            <a:custGeom>
              <a:avLst/>
              <a:gdLst/>
              <a:ahLst/>
              <a:cxnLst/>
              <a:rect l="l" t="t" r="r" b="b"/>
              <a:pathLst>
                <a:path w="36" h="29" extrusionOk="0">
                  <a:moveTo>
                    <a:pt x="15" y="0"/>
                  </a:moveTo>
                  <a:cubicBezTo>
                    <a:pt x="21" y="0"/>
                    <a:pt x="36" y="13"/>
                    <a:pt x="25" y="15"/>
                  </a:cubicBezTo>
                  <a:cubicBezTo>
                    <a:pt x="20" y="19"/>
                    <a:pt x="20" y="22"/>
                    <a:pt x="13" y="21"/>
                  </a:cubicBezTo>
                  <a:cubicBezTo>
                    <a:pt x="0" y="29"/>
                    <a:pt x="0" y="0"/>
                    <a:pt x="1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73" name="Google Shape;173;p17"/>
            <p:cNvSpPr/>
            <p:nvPr/>
          </p:nvSpPr>
          <p:spPr>
            <a:xfrm rot="5400000">
              <a:off x="10404647" y="6287218"/>
              <a:ext cx="128495" cy="84051"/>
            </a:xfrm>
            <a:custGeom>
              <a:avLst/>
              <a:gdLst/>
              <a:ahLst/>
              <a:cxnLst/>
              <a:rect l="l" t="t" r="r" b="b"/>
              <a:pathLst>
                <a:path w="39" h="28" extrusionOk="0">
                  <a:moveTo>
                    <a:pt x="21" y="0"/>
                  </a:moveTo>
                  <a:cubicBezTo>
                    <a:pt x="39" y="12"/>
                    <a:pt x="22" y="28"/>
                    <a:pt x="6" y="20"/>
                  </a:cubicBezTo>
                  <a:cubicBezTo>
                    <a:pt x="0" y="7"/>
                    <a:pt x="7" y="0"/>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74" name="Google Shape;174;p17"/>
            <p:cNvSpPr/>
            <p:nvPr/>
          </p:nvSpPr>
          <p:spPr>
            <a:xfrm rot="5400000">
              <a:off x="10365399" y="6667109"/>
              <a:ext cx="163941" cy="163205"/>
            </a:xfrm>
            <a:custGeom>
              <a:avLst/>
              <a:gdLst/>
              <a:ahLst/>
              <a:cxnLst/>
              <a:rect l="l" t="t" r="r" b="b"/>
              <a:pathLst>
                <a:path w="50" h="54" extrusionOk="0">
                  <a:moveTo>
                    <a:pt x="37" y="3"/>
                  </a:moveTo>
                  <a:cubicBezTo>
                    <a:pt x="50" y="3"/>
                    <a:pt x="36" y="13"/>
                    <a:pt x="42" y="17"/>
                  </a:cubicBezTo>
                  <a:cubicBezTo>
                    <a:pt x="35" y="54"/>
                    <a:pt x="0" y="0"/>
                    <a:pt x="37"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75" name="Google Shape;175;p17"/>
            <p:cNvSpPr/>
            <p:nvPr/>
          </p:nvSpPr>
          <p:spPr>
            <a:xfrm rot="5400000">
              <a:off x="10214090" y="6370129"/>
              <a:ext cx="121406" cy="72626"/>
            </a:xfrm>
            <a:custGeom>
              <a:avLst/>
              <a:gdLst/>
              <a:ahLst/>
              <a:cxnLst/>
              <a:rect l="l" t="t" r="r" b="b"/>
              <a:pathLst>
                <a:path w="37" h="24" extrusionOk="0">
                  <a:moveTo>
                    <a:pt x="16" y="0"/>
                  </a:moveTo>
                  <a:cubicBezTo>
                    <a:pt x="37" y="6"/>
                    <a:pt x="30" y="20"/>
                    <a:pt x="11" y="24"/>
                  </a:cubicBezTo>
                  <a:cubicBezTo>
                    <a:pt x="0" y="17"/>
                    <a:pt x="5" y="3"/>
                    <a:pt x="1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76" name="Google Shape;176;p17"/>
            <p:cNvSpPr/>
            <p:nvPr/>
          </p:nvSpPr>
          <p:spPr>
            <a:xfrm rot="5400000">
              <a:off x="10193683" y="6100955"/>
              <a:ext cx="138242" cy="78339"/>
            </a:xfrm>
            <a:custGeom>
              <a:avLst/>
              <a:gdLst/>
              <a:ahLst/>
              <a:cxnLst/>
              <a:rect l="l" t="t" r="r" b="b"/>
              <a:pathLst>
                <a:path w="42" h="26" extrusionOk="0">
                  <a:moveTo>
                    <a:pt x="6" y="6"/>
                  </a:moveTo>
                  <a:cubicBezTo>
                    <a:pt x="25" y="0"/>
                    <a:pt x="42" y="17"/>
                    <a:pt x="21" y="26"/>
                  </a:cubicBezTo>
                  <a:cubicBezTo>
                    <a:pt x="9" y="26"/>
                    <a:pt x="0" y="16"/>
                    <a:pt x="6" y="6"/>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77" name="Google Shape;177;p17"/>
            <p:cNvSpPr/>
            <p:nvPr/>
          </p:nvSpPr>
          <p:spPr>
            <a:xfrm rot="5400000">
              <a:off x="9877841" y="6035328"/>
              <a:ext cx="150648" cy="99554"/>
            </a:xfrm>
            <a:custGeom>
              <a:avLst/>
              <a:gdLst/>
              <a:ahLst/>
              <a:cxnLst/>
              <a:rect l="l" t="t" r="r" b="b"/>
              <a:pathLst>
                <a:path w="46" h="33" extrusionOk="0">
                  <a:moveTo>
                    <a:pt x="26" y="0"/>
                  </a:moveTo>
                  <a:cubicBezTo>
                    <a:pt x="29" y="0"/>
                    <a:pt x="46" y="16"/>
                    <a:pt x="38" y="22"/>
                  </a:cubicBezTo>
                  <a:cubicBezTo>
                    <a:pt x="16" y="33"/>
                    <a:pt x="0" y="5"/>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78" name="Google Shape;178;p17"/>
            <p:cNvSpPr/>
            <p:nvPr/>
          </p:nvSpPr>
          <p:spPr>
            <a:xfrm rot="5400000">
              <a:off x="10175211" y="6615097"/>
              <a:ext cx="134697" cy="81603"/>
            </a:xfrm>
            <a:custGeom>
              <a:avLst/>
              <a:gdLst/>
              <a:ahLst/>
              <a:cxnLst/>
              <a:rect l="l" t="t" r="r" b="b"/>
              <a:pathLst>
                <a:path w="41" h="27" extrusionOk="0">
                  <a:moveTo>
                    <a:pt x="19" y="0"/>
                  </a:moveTo>
                  <a:cubicBezTo>
                    <a:pt x="41" y="10"/>
                    <a:pt x="28" y="27"/>
                    <a:pt x="8" y="20"/>
                  </a:cubicBezTo>
                  <a:cubicBezTo>
                    <a:pt x="0" y="8"/>
                    <a:pt x="7" y="2"/>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79" name="Google Shape;179;p17"/>
            <p:cNvSpPr/>
            <p:nvPr/>
          </p:nvSpPr>
          <p:spPr>
            <a:xfrm rot="5400000">
              <a:off x="9929237" y="6564305"/>
              <a:ext cx="143559" cy="75075"/>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80" name="Google Shape;180;p17"/>
            <p:cNvSpPr/>
            <p:nvPr/>
          </p:nvSpPr>
          <p:spPr>
            <a:xfrm rot="5400000">
              <a:off x="9891075" y="6755110"/>
              <a:ext cx="115202" cy="90579"/>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81" name="Google Shape;181;p17"/>
            <p:cNvSpPr/>
            <p:nvPr/>
          </p:nvSpPr>
          <p:spPr>
            <a:xfrm rot="5400000">
              <a:off x="9873283" y="6365852"/>
              <a:ext cx="134697" cy="105266"/>
            </a:xfrm>
            <a:custGeom>
              <a:avLst/>
              <a:gdLst/>
              <a:ahLst/>
              <a:cxnLst/>
              <a:rect l="l" t="t" r="r" b="b"/>
              <a:pathLst>
                <a:path w="41" h="35" extrusionOk="0">
                  <a:moveTo>
                    <a:pt x="28" y="2"/>
                  </a:moveTo>
                  <a:cubicBezTo>
                    <a:pt x="37" y="0"/>
                    <a:pt x="41" y="13"/>
                    <a:pt x="40" y="21"/>
                  </a:cubicBezTo>
                  <a:cubicBezTo>
                    <a:pt x="22" y="35"/>
                    <a:pt x="0" y="10"/>
                    <a:pt x="28" y="2"/>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82" name="Google Shape;182;p17"/>
            <p:cNvSpPr/>
            <p:nvPr/>
          </p:nvSpPr>
          <p:spPr>
            <a:xfrm rot="5400000">
              <a:off x="9636517" y="6424733"/>
              <a:ext cx="147990" cy="75075"/>
            </a:xfrm>
            <a:custGeom>
              <a:avLst/>
              <a:gdLst/>
              <a:ahLst/>
              <a:cxnLst/>
              <a:rect l="l" t="t" r="r" b="b"/>
              <a:pathLst>
                <a:path w="45" h="25" extrusionOk="0">
                  <a:moveTo>
                    <a:pt x="22" y="0"/>
                  </a:moveTo>
                  <a:cubicBezTo>
                    <a:pt x="32" y="1"/>
                    <a:pt x="45" y="21"/>
                    <a:pt x="28" y="25"/>
                  </a:cubicBezTo>
                  <a:cubicBezTo>
                    <a:pt x="9" y="23"/>
                    <a:pt x="0" y="9"/>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83" name="Google Shape;183;p17"/>
            <p:cNvSpPr/>
            <p:nvPr/>
          </p:nvSpPr>
          <p:spPr>
            <a:xfrm rot="5400000">
              <a:off x="9648889" y="6655778"/>
              <a:ext cx="124063" cy="69362"/>
            </a:xfrm>
            <a:custGeom>
              <a:avLst/>
              <a:gdLst/>
              <a:ahLst/>
              <a:cxnLst/>
              <a:rect l="l" t="t" r="r" b="b"/>
              <a:pathLst>
                <a:path w="38" h="23" extrusionOk="0">
                  <a:moveTo>
                    <a:pt x="20" y="0"/>
                  </a:moveTo>
                  <a:cubicBezTo>
                    <a:pt x="37" y="3"/>
                    <a:pt x="38" y="23"/>
                    <a:pt x="20" y="22"/>
                  </a:cubicBezTo>
                  <a:cubicBezTo>
                    <a:pt x="8" y="18"/>
                    <a:pt x="0" y="5"/>
                    <a:pt x="2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84" name="Google Shape;184;p17"/>
            <p:cNvSpPr/>
            <p:nvPr/>
          </p:nvSpPr>
          <p:spPr>
            <a:xfrm rot="5400000">
              <a:off x="9618007" y="6220147"/>
              <a:ext cx="131153" cy="88130"/>
            </a:xfrm>
            <a:custGeom>
              <a:avLst/>
              <a:gdLst/>
              <a:ahLst/>
              <a:cxnLst/>
              <a:rect l="l" t="t" r="r" b="b"/>
              <a:pathLst>
                <a:path w="40" h="29" extrusionOk="0">
                  <a:moveTo>
                    <a:pt x="18" y="1"/>
                  </a:moveTo>
                  <a:cubicBezTo>
                    <a:pt x="40" y="6"/>
                    <a:pt x="25" y="29"/>
                    <a:pt x="6" y="20"/>
                  </a:cubicBezTo>
                  <a:cubicBezTo>
                    <a:pt x="0" y="10"/>
                    <a:pt x="5" y="0"/>
                    <a:pt x="18"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85" name="Google Shape;185;p17"/>
            <p:cNvSpPr/>
            <p:nvPr/>
          </p:nvSpPr>
          <p:spPr>
            <a:xfrm rot="5400000">
              <a:off x="9628155" y="5996330"/>
              <a:ext cx="131153" cy="112612"/>
            </a:xfrm>
            <a:custGeom>
              <a:avLst/>
              <a:gdLst/>
              <a:ahLst/>
              <a:cxnLst/>
              <a:rect l="l" t="t" r="r" b="b"/>
              <a:pathLst>
                <a:path w="40" h="37" extrusionOk="0">
                  <a:moveTo>
                    <a:pt x="22" y="1"/>
                  </a:moveTo>
                  <a:cubicBezTo>
                    <a:pt x="40" y="3"/>
                    <a:pt x="33" y="37"/>
                    <a:pt x="15" y="23"/>
                  </a:cubicBezTo>
                  <a:cubicBezTo>
                    <a:pt x="0" y="20"/>
                    <a:pt x="7" y="0"/>
                    <a:pt x="22"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86" name="Google Shape;186;p17"/>
            <p:cNvSpPr/>
            <p:nvPr/>
          </p:nvSpPr>
          <p:spPr>
            <a:xfrm rot="5400000">
              <a:off x="9370443" y="6392035"/>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87" name="Google Shape;187;p17"/>
            <p:cNvSpPr/>
            <p:nvPr/>
          </p:nvSpPr>
          <p:spPr>
            <a:xfrm rot="5400000">
              <a:off x="9313167" y="6169756"/>
              <a:ext cx="127608" cy="114243"/>
            </a:xfrm>
            <a:custGeom>
              <a:avLst/>
              <a:gdLst/>
              <a:ahLst/>
              <a:cxnLst/>
              <a:rect l="l" t="t" r="r" b="b"/>
              <a:pathLst>
                <a:path w="39" h="38" extrusionOk="0">
                  <a:moveTo>
                    <a:pt x="21" y="1"/>
                  </a:moveTo>
                  <a:cubicBezTo>
                    <a:pt x="35" y="0"/>
                    <a:pt x="38" y="8"/>
                    <a:pt x="39" y="18"/>
                  </a:cubicBezTo>
                  <a:cubicBezTo>
                    <a:pt x="25" y="38"/>
                    <a:pt x="0" y="13"/>
                    <a:pt x="2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88" name="Google Shape;188;p17"/>
            <p:cNvSpPr/>
            <p:nvPr/>
          </p:nvSpPr>
          <p:spPr>
            <a:xfrm rot="5400000">
              <a:off x="9347620" y="6739599"/>
              <a:ext cx="117860" cy="81603"/>
            </a:xfrm>
            <a:custGeom>
              <a:avLst/>
              <a:gdLst/>
              <a:ahLst/>
              <a:cxnLst/>
              <a:rect l="l" t="t" r="r" b="b"/>
              <a:pathLst>
                <a:path w="36" h="27" extrusionOk="0">
                  <a:moveTo>
                    <a:pt x="19" y="1"/>
                  </a:moveTo>
                  <a:cubicBezTo>
                    <a:pt x="31" y="1"/>
                    <a:pt x="36" y="24"/>
                    <a:pt x="21" y="27"/>
                  </a:cubicBezTo>
                  <a:cubicBezTo>
                    <a:pt x="1" y="27"/>
                    <a:pt x="0" y="0"/>
                    <a:pt x="1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89" name="Google Shape;189;p17"/>
            <p:cNvSpPr/>
            <p:nvPr/>
          </p:nvSpPr>
          <p:spPr>
            <a:xfrm rot="5400000">
              <a:off x="9314683" y="5975716"/>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90" name="Google Shape;190;p17"/>
            <p:cNvSpPr/>
            <p:nvPr/>
          </p:nvSpPr>
          <p:spPr>
            <a:xfrm rot="5400000">
              <a:off x="10753019" y="375426"/>
              <a:ext cx="143559" cy="75075"/>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91" name="Google Shape;191;p17"/>
            <p:cNvSpPr/>
            <p:nvPr/>
          </p:nvSpPr>
          <p:spPr>
            <a:xfrm rot="5400000">
              <a:off x="10423577" y="234657"/>
              <a:ext cx="115202" cy="90579"/>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92" name="Google Shape;192;p17"/>
            <p:cNvSpPr/>
            <p:nvPr/>
          </p:nvSpPr>
          <p:spPr>
            <a:xfrm rot="5400000">
              <a:off x="10417474" y="786855"/>
              <a:ext cx="127608" cy="79154"/>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93" name="Google Shape;193;p17"/>
            <p:cNvSpPr/>
            <p:nvPr/>
          </p:nvSpPr>
          <p:spPr>
            <a:xfrm rot="5400000">
              <a:off x="9888672" y="6153093"/>
              <a:ext cx="134697" cy="105266"/>
            </a:xfrm>
            <a:custGeom>
              <a:avLst/>
              <a:gdLst/>
              <a:ahLst/>
              <a:cxnLst/>
              <a:rect l="l" t="t" r="r" b="b"/>
              <a:pathLst>
                <a:path w="41" h="35" extrusionOk="0">
                  <a:moveTo>
                    <a:pt x="28" y="2"/>
                  </a:moveTo>
                  <a:cubicBezTo>
                    <a:pt x="37" y="0"/>
                    <a:pt x="41" y="13"/>
                    <a:pt x="40" y="21"/>
                  </a:cubicBezTo>
                  <a:cubicBezTo>
                    <a:pt x="22" y="35"/>
                    <a:pt x="0" y="10"/>
                    <a:pt x="28" y="2"/>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94" name="Google Shape;194;p17"/>
            <p:cNvSpPr/>
            <p:nvPr/>
          </p:nvSpPr>
          <p:spPr>
            <a:xfrm rot="5400000">
              <a:off x="11032223" y="272776"/>
              <a:ext cx="147990" cy="75075"/>
            </a:xfrm>
            <a:custGeom>
              <a:avLst/>
              <a:gdLst/>
              <a:ahLst/>
              <a:cxnLst/>
              <a:rect l="l" t="t" r="r" b="b"/>
              <a:pathLst>
                <a:path w="45" h="25" extrusionOk="0">
                  <a:moveTo>
                    <a:pt x="22" y="0"/>
                  </a:moveTo>
                  <a:cubicBezTo>
                    <a:pt x="32" y="1"/>
                    <a:pt x="45" y="21"/>
                    <a:pt x="28" y="25"/>
                  </a:cubicBezTo>
                  <a:cubicBezTo>
                    <a:pt x="9" y="23"/>
                    <a:pt x="0" y="9"/>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95" name="Google Shape;195;p17"/>
            <p:cNvSpPr/>
            <p:nvPr/>
          </p:nvSpPr>
          <p:spPr>
            <a:xfrm rot="5400000">
              <a:off x="11044595" y="503821"/>
              <a:ext cx="124063" cy="69362"/>
            </a:xfrm>
            <a:custGeom>
              <a:avLst/>
              <a:gdLst/>
              <a:ahLst/>
              <a:cxnLst/>
              <a:rect l="l" t="t" r="r" b="b"/>
              <a:pathLst>
                <a:path w="38" h="23" extrusionOk="0">
                  <a:moveTo>
                    <a:pt x="20" y="0"/>
                  </a:moveTo>
                  <a:cubicBezTo>
                    <a:pt x="37" y="3"/>
                    <a:pt x="38" y="23"/>
                    <a:pt x="20" y="22"/>
                  </a:cubicBezTo>
                  <a:cubicBezTo>
                    <a:pt x="8" y="18"/>
                    <a:pt x="0" y="5"/>
                    <a:pt x="2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96" name="Google Shape;196;p17"/>
            <p:cNvSpPr/>
            <p:nvPr/>
          </p:nvSpPr>
          <p:spPr>
            <a:xfrm rot="5400000">
              <a:off x="11039253" y="723718"/>
              <a:ext cx="124951" cy="66098"/>
            </a:xfrm>
            <a:custGeom>
              <a:avLst/>
              <a:gdLst/>
              <a:ahLst/>
              <a:cxnLst/>
              <a:rect l="l" t="t" r="r" b="b"/>
              <a:pathLst>
                <a:path w="38" h="22" extrusionOk="0">
                  <a:moveTo>
                    <a:pt x="21" y="0"/>
                  </a:moveTo>
                  <a:cubicBezTo>
                    <a:pt x="37" y="2"/>
                    <a:pt x="38" y="20"/>
                    <a:pt x="21" y="22"/>
                  </a:cubicBezTo>
                  <a:cubicBezTo>
                    <a:pt x="9" y="16"/>
                    <a:pt x="0" y="6"/>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97" name="Google Shape;197;p17"/>
            <p:cNvSpPr/>
            <p:nvPr/>
          </p:nvSpPr>
          <p:spPr>
            <a:xfrm rot="5400000">
              <a:off x="11013713" y="68190"/>
              <a:ext cx="131153" cy="88130"/>
            </a:xfrm>
            <a:custGeom>
              <a:avLst/>
              <a:gdLst/>
              <a:ahLst/>
              <a:cxnLst/>
              <a:rect l="l" t="t" r="r" b="b"/>
              <a:pathLst>
                <a:path w="40" h="29" extrusionOk="0">
                  <a:moveTo>
                    <a:pt x="18" y="1"/>
                  </a:moveTo>
                  <a:cubicBezTo>
                    <a:pt x="40" y="6"/>
                    <a:pt x="25" y="29"/>
                    <a:pt x="6" y="20"/>
                  </a:cubicBezTo>
                  <a:cubicBezTo>
                    <a:pt x="0" y="10"/>
                    <a:pt x="5" y="0"/>
                    <a:pt x="18"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98" name="Google Shape;198;p17"/>
            <p:cNvSpPr/>
            <p:nvPr/>
          </p:nvSpPr>
          <p:spPr>
            <a:xfrm rot="5400000">
              <a:off x="10745733" y="216751"/>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199" name="Google Shape;199;p17"/>
            <p:cNvSpPr/>
            <p:nvPr/>
          </p:nvSpPr>
          <p:spPr>
            <a:xfrm rot="5400000">
              <a:off x="10742450" y="689006"/>
              <a:ext cx="121406" cy="90579"/>
            </a:xfrm>
            <a:custGeom>
              <a:avLst/>
              <a:gdLst/>
              <a:ahLst/>
              <a:cxnLst/>
              <a:rect l="l" t="t" r="r" b="b"/>
              <a:pathLst>
                <a:path w="37" h="30" extrusionOk="0">
                  <a:moveTo>
                    <a:pt x="26" y="1"/>
                  </a:moveTo>
                  <a:cubicBezTo>
                    <a:pt x="35" y="0"/>
                    <a:pt x="37" y="13"/>
                    <a:pt x="35" y="21"/>
                  </a:cubicBezTo>
                  <a:cubicBezTo>
                    <a:pt x="14" y="30"/>
                    <a:pt x="0" y="8"/>
                    <a:pt x="26"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00" name="Google Shape;200;p17"/>
            <p:cNvSpPr/>
            <p:nvPr/>
          </p:nvSpPr>
          <p:spPr>
            <a:xfrm rot="5400000">
              <a:off x="10723457" y="-31083"/>
              <a:ext cx="127608" cy="114243"/>
            </a:xfrm>
            <a:custGeom>
              <a:avLst/>
              <a:gdLst/>
              <a:ahLst/>
              <a:cxnLst/>
              <a:rect l="l" t="t" r="r" b="b"/>
              <a:pathLst>
                <a:path w="39" h="38" extrusionOk="0">
                  <a:moveTo>
                    <a:pt x="21" y="1"/>
                  </a:moveTo>
                  <a:cubicBezTo>
                    <a:pt x="35" y="0"/>
                    <a:pt x="38" y="8"/>
                    <a:pt x="39" y="18"/>
                  </a:cubicBezTo>
                  <a:cubicBezTo>
                    <a:pt x="25" y="38"/>
                    <a:pt x="0" y="13"/>
                    <a:pt x="2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01" name="Google Shape;201;p17"/>
            <p:cNvSpPr/>
            <p:nvPr/>
          </p:nvSpPr>
          <p:spPr>
            <a:xfrm rot="5400000">
              <a:off x="10698029" y="542101"/>
              <a:ext cx="117860" cy="81603"/>
            </a:xfrm>
            <a:custGeom>
              <a:avLst/>
              <a:gdLst/>
              <a:ahLst/>
              <a:cxnLst/>
              <a:rect l="l" t="t" r="r" b="b"/>
              <a:pathLst>
                <a:path w="36" h="27" extrusionOk="0">
                  <a:moveTo>
                    <a:pt x="19" y="1"/>
                  </a:moveTo>
                  <a:cubicBezTo>
                    <a:pt x="31" y="1"/>
                    <a:pt x="36" y="24"/>
                    <a:pt x="21" y="27"/>
                  </a:cubicBezTo>
                  <a:cubicBezTo>
                    <a:pt x="1" y="27"/>
                    <a:pt x="0" y="0"/>
                    <a:pt x="1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02" name="Google Shape;202;p17"/>
            <p:cNvSpPr/>
            <p:nvPr/>
          </p:nvSpPr>
          <p:spPr>
            <a:xfrm rot="5400000">
              <a:off x="10389678" y="61440"/>
              <a:ext cx="157737" cy="81603"/>
            </a:xfrm>
            <a:custGeom>
              <a:avLst/>
              <a:gdLst/>
              <a:ahLst/>
              <a:cxnLst/>
              <a:rect l="l" t="t" r="r" b="b"/>
              <a:pathLst>
                <a:path w="48" h="27" extrusionOk="0">
                  <a:moveTo>
                    <a:pt x="31" y="0"/>
                  </a:moveTo>
                  <a:cubicBezTo>
                    <a:pt x="48" y="10"/>
                    <a:pt x="32" y="27"/>
                    <a:pt x="18" y="24"/>
                  </a:cubicBezTo>
                  <a:cubicBezTo>
                    <a:pt x="0" y="14"/>
                    <a:pt x="18" y="0"/>
                    <a:pt x="3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03" name="Google Shape;203;p17"/>
            <p:cNvSpPr/>
            <p:nvPr/>
          </p:nvSpPr>
          <p:spPr>
            <a:xfrm rot="5400000">
              <a:off x="10403496" y="616427"/>
              <a:ext cx="117860" cy="87315"/>
            </a:xfrm>
            <a:custGeom>
              <a:avLst/>
              <a:gdLst/>
              <a:ahLst/>
              <a:cxnLst/>
              <a:rect l="l" t="t" r="r" b="b"/>
              <a:pathLst>
                <a:path w="36" h="29" extrusionOk="0">
                  <a:moveTo>
                    <a:pt x="15" y="0"/>
                  </a:moveTo>
                  <a:cubicBezTo>
                    <a:pt x="21" y="0"/>
                    <a:pt x="36" y="13"/>
                    <a:pt x="25" y="15"/>
                  </a:cubicBezTo>
                  <a:cubicBezTo>
                    <a:pt x="20" y="19"/>
                    <a:pt x="20" y="22"/>
                    <a:pt x="13" y="21"/>
                  </a:cubicBezTo>
                  <a:cubicBezTo>
                    <a:pt x="0" y="29"/>
                    <a:pt x="0" y="0"/>
                    <a:pt x="1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04" name="Google Shape;204;p17"/>
            <p:cNvSpPr/>
            <p:nvPr/>
          </p:nvSpPr>
          <p:spPr>
            <a:xfrm rot="5400000">
              <a:off x="10426567" y="400174"/>
              <a:ext cx="128495" cy="84051"/>
            </a:xfrm>
            <a:custGeom>
              <a:avLst/>
              <a:gdLst/>
              <a:ahLst/>
              <a:cxnLst/>
              <a:rect l="l" t="t" r="r" b="b"/>
              <a:pathLst>
                <a:path w="39" h="28" extrusionOk="0">
                  <a:moveTo>
                    <a:pt x="21" y="0"/>
                  </a:moveTo>
                  <a:cubicBezTo>
                    <a:pt x="39" y="12"/>
                    <a:pt x="22" y="28"/>
                    <a:pt x="6" y="20"/>
                  </a:cubicBezTo>
                  <a:cubicBezTo>
                    <a:pt x="0" y="7"/>
                    <a:pt x="7" y="0"/>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05" name="Google Shape;205;p17"/>
            <p:cNvSpPr/>
            <p:nvPr/>
          </p:nvSpPr>
          <p:spPr>
            <a:xfrm rot="5400000">
              <a:off x="10176243" y="27673"/>
              <a:ext cx="138242" cy="88130"/>
            </a:xfrm>
            <a:custGeom>
              <a:avLst/>
              <a:gdLst/>
              <a:ahLst/>
              <a:cxnLst/>
              <a:rect l="l" t="t" r="r" b="b"/>
              <a:pathLst>
                <a:path w="42" h="29" extrusionOk="0">
                  <a:moveTo>
                    <a:pt x="22" y="0"/>
                  </a:moveTo>
                  <a:cubicBezTo>
                    <a:pt x="42" y="7"/>
                    <a:pt x="28" y="29"/>
                    <a:pt x="14" y="25"/>
                  </a:cubicBezTo>
                  <a:cubicBezTo>
                    <a:pt x="0" y="18"/>
                    <a:pt x="8" y="1"/>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06" name="Google Shape;206;p17"/>
            <p:cNvSpPr/>
            <p:nvPr/>
          </p:nvSpPr>
          <p:spPr>
            <a:xfrm rot="5400000">
              <a:off x="10180173" y="541870"/>
              <a:ext cx="121406" cy="72626"/>
            </a:xfrm>
            <a:custGeom>
              <a:avLst/>
              <a:gdLst/>
              <a:ahLst/>
              <a:cxnLst/>
              <a:rect l="l" t="t" r="r" b="b"/>
              <a:pathLst>
                <a:path w="37" h="24" extrusionOk="0">
                  <a:moveTo>
                    <a:pt x="16" y="0"/>
                  </a:moveTo>
                  <a:cubicBezTo>
                    <a:pt x="37" y="6"/>
                    <a:pt x="30" y="20"/>
                    <a:pt x="11" y="24"/>
                  </a:cubicBezTo>
                  <a:cubicBezTo>
                    <a:pt x="0" y="17"/>
                    <a:pt x="5" y="3"/>
                    <a:pt x="1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07" name="Google Shape;207;p17"/>
            <p:cNvSpPr/>
            <p:nvPr/>
          </p:nvSpPr>
          <p:spPr>
            <a:xfrm rot="5400000">
              <a:off x="10183587" y="285127"/>
              <a:ext cx="138242" cy="78339"/>
            </a:xfrm>
            <a:custGeom>
              <a:avLst/>
              <a:gdLst/>
              <a:ahLst/>
              <a:cxnLst/>
              <a:rect l="l" t="t" r="r" b="b"/>
              <a:pathLst>
                <a:path w="42" h="26" extrusionOk="0">
                  <a:moveTo>
                    <a:pt x="6" y="6"/>
                  </a:moveTo>
                  <a:cubicBezTo>
                    <a:pt x="25" y="0"/>
                    <a:pt x="42" y="17"/>
                    <a:pt x="21" y="26"/>
                  </a:cubicBezTo>
                  <a:cubicBezTo>
                    <a:pt x="9" y="26"/>
                    <a:pt x="0" y="16"/>
                    <a:pt x="6" y="6"/>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08" name="Google Shape;208;p17"/>
            <p:cNvSpPr/>
            <p:nvPr/>
          </p:nvSpPr>
          <p:spPr>
            <a:xfrm rot="5400000">
              <a:off x="9296325" y="6559732"/>
              <a:ext cx="150648" cy="99554"/>
            </a:xfrm>
            <a:custGeom>
              <a:avLst/>
              <a:gdLst/>
              <a:ahLst/>
              <a:cxnLst/>
              <a:rect l="l" t="t" r="r" b="b"/>
              <a:pathLst>
                <a:path w="46" h="33" extrusionOk="0">
                  <a:moveTo>
                    <a:pt x="26" y="0"/>
                  </a:moveTo>
                  <a:cubicBezTo>
                    <a:pt x="29" y="0"/>
                    <a:pt x="46" y="16"/>
                    <a:pt x="38" y="22"/>
                  </a:cubicBezTo>
                  <a:cubicBezTo>
                    <a:pt x="16" y="33"/>
                    <a:pt x="0" y="5"/>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09" name="Google Shape;209;p17"/>
            <p:cNvSpPr/>
            <p:nvPr/>
          </p:nvSpPr>
          <p:spPr>
            <a:xfrm rot="5400000">
              <a:off x="10141294" y="786838"/>
              <a:ext cx="134697" cy="81603"/>
            </a:xfrm>
            <a:custGeom>
              <a:avLst/>
              <a:gdLst/>
              <a:ahLst/>
              <a:cxnLst/>
              <a:rect l="l" t="t" r="r" b="b"/>
              <a:pathLst>
                <a:path w="41" h="27" extrusionOk="0">
                  <a:moveTo>
                    <a:pt x="19" y="0"/>
                  </a:moveTo>
                  <a:cubicBezTo>
                    <a:pt x="41" y="10"/>
                    <a:pt x="28" y="27"/>
                    <a:pt x="8" y="20"/>
                  </a:cubicBezTo>
                  <a:cubicBezTo>
                    <a:pt x="0" y="8"/>
                    <a:pt x="7" y="2"/>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10" name="Google Shape;210;p17"/>
            <p:cNvSpPr/>
            <p:nvPr/>
          </p:nvSpPr>
          <p:spPr>
            <a:xfrm rot="5400000">
              <a:off x="10181328" y="1028157"/>
              <a:ext cx="9748" cy="5712"/>
            </a:xfrm>
            <a:custGeom>
              <a:avLst/>
              <a:gdLst/>
              <a:ahLst/>
              <a:cxnLst/>
              <a:rect l="l" t="t" r="r" b="b"/>
              <a:pathLst>
                <a:path w="3" h="2" extrusionOk="0">
                  <a:moveTo>
                    <a:pt x="1" y="0"/>
                  </a:moveTo>
                  <a:cubicBezTo>
                    <a:pt x="2" y="1"/>
                    <a:pt x="3" y="2"/>
                    <a:pt x="2" y="2"/>
                  </a:cubicBezTo>
                  <a:cubicBezTo>
                    <a:pt x="1" y="2"/>
                    <a:pt x="0" y="1"/>
                    <a:pt x="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11" name="Google Shape;211;p17"/>
            <p:cNvSpPr/>
            <p:nvPr/>
          </p:nvSpPr>
          <p:spPr>
            <a:xfrm rot="5400000">
              <a:off x="9895320" y="736046"/>
              <a:ext cx="143559" cy="75075"/>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12" name="Google Shape;212;p17"/>
            <p:cNvSpPr/>
            <p:nvPr/>
          </p:nvSpPr>
          <p:spPr>
            <a:xfrm rot="5400000">
              <a:off x="9865294" y="326031"/>
              <a:ext cx="118747" cy="81603"/>
            </a:xfrm>
            <a:custGeom>
              <a:avLst/>
              <a:gdLst/>
              <a:ahLst/>
              <a:cxnLst/>
              <a:rect l="l" t="t" r="r" b="b"/>
              <a:pathLst>
                <a:path w="36" h="27" extrusionOk="0">
                  <a:moveTo>
                    <a:pt x="21" y="0"/>
                  </a:moveTo>
                  <a:cubicBezTo>
                    <a:pt x="33" y="3"/>
                    <a:pt x="36" y="23"/>
                    <a:pt x="22" y="27"/>
                  </a:cubicBezTo>
                  <a:cubicBezTo>
                    <a:pt x="3" y="25"/>
                    <a:pt x="0" y="1"/>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13" name="Google Shape;213;p17"/>
            <p:cNvSpPr/>
            <p:nvPr/>
          </p:nvSpPr>
          <p:spPr>
            <a:xfrm rot="5400000">
              <a:off x="9842222" y="489659"/>
              <a:ext cx="134697" cy="105266"/>
            </a:xfrm>
            <a:custGeom>
              <a:avLst/>
              <a:gdLst/>
              <a:ahLst/>
              <a:cxnLst/>
              <a:rect l="l" t="t" r="r" b="b"/>
              <a:pathLst>
                <a:path w="41" h="35" extrusionOk="0">
                  <a:moveTo>
                    <a:pt x="28" y="2"/>
                  </a:moveTo>
                  <a:cubicBezTo>
                    <a:pt x="37" y="0"/>
                    <a:pt x="41" y="13"/>
                    <a:pt x="40" y="21"/>
                  </a:cubicBezTo>
                  <a:cubicBezTo>
                    <a:pt x="22" y="35"/>
                    <a:pt x="0" y="10"/>
                    <a:pt x="28" y="2"/>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14" name="Google Shape;214;p17"/>
            <p:cNvSpPr/>
            <p:nvPr/>
          </p:nvSpPr>
          <p:spPr>
            <a:xfrm rot="5400000">
              <a:off x="9846208" y="94600"/>
              <a:ext cx="124063" cy="78339"/>
            </a:xfrm>
            <a:custGeom>
              <a:avLst/>
              <a:gdLst/>
              <a:ahLst/>
              <a:cxnLst/>
              <a:rect l="l" t="t" r="r" b="b"/>
              <a:pathLst>
                <a:path w="38" h="26" extrusionOk="0">
                  <a:moveTo>
                    <a:pt x="22" y="0"/>
                  </a:moveTo>
                  <a:cubicBezTo>
                    <a:pt x="38" y="3"/>
                    <a:pt x="33" y="25"/>
                    <a:pt x="18" y="26"/>
                  </a:cubicBezTo>
                  <a:cubicBezTo>
                    <a:pt x="0" y="20"/>
                    <a:pt x="6" y="3"/>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15" name="Google Shape;215;p17"/>
            <p:cNvSpPr/>
            <p:nvPr/>
          </p:nvSpPr>
          <p:spPr>
            <a:xfrm rot="5400000">
              <a:off x="9602600" y="596474"/>
              <a:ext cx="147990" cy="75075"/>
            </a:xfrm>
            <a:custGeom>
              <a:avLst/>
              <a:gdLst/>
              <a:ahLst/>
              <a:cxnLst/>
              <a:rect l="l" t="t" r="r" b="b"/>
              <a:pathLst>
                <a:path w="45" h="25" extrusionOk="0">
                  <a:moveTo>
                    <a:pt x="22" y="0"/>
                  </a:moveTo>
                  <a:cubicBezTo>
                    <a:pt x="32" y="1"/>
                    <a:pt x="45" y="21"/>
                    <a:pt x="28" y="25"/>
                  </a:cubicBezTo>
                  <a:cubicBezTo>
                    <a:pt x="9" y="23"/>
                    <a:pt x="0" y="9"/>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16" name="Google Shape;216;p17"/>
            <p:cNvSpPr/>
            <p:nvPr/>
          </p:nvSpPr>
          <p:spPr>
            <a:xfrm rot="5400000">
              <a:off x="9614972" y="827519"/>
              <a:ext cx="124063" cy="69362"/>
            </a:xfrm>
            <a:custGeom>
              <a:avLst/>
              <a:gdLst/>
              <a:ahLst/>
              <a:cxnLst/>
              <a:rect l="l" t="t" r="r" b="b"/>
              <a:pathLst>
                <a:path w="38" h="23" extrusionOk="0">
                  <a:moveTo>
                    <a:pt x="20" y="0"/>
                  </a:moveTo>
                  <a:cubicBezTo>
                    <a:pt x="37" y="3"/>
                    <a:pt x="38" y="23"/>
                    <a:pt x="20" y="22"/>
                  </a:cubicBezTo>
                  <a:cubicBezTo>
                    <a:pt x="8" y="18"/>
                    <a:pt x="0" y="5"/>
                    <a:pt x="2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17" name="Google Shape;217;p17"/>
            <p:cNvSpPr/>
            <p:nvPr/>
          </p:nvSpPr>
          <p:spPr>
            <a:xfrm rot="5400000">
              <a:off x="9584090" y="391888"/>
              <a:ext cx="131153" cy="88130"/>
            </a:xfrm>
            <a:custGeom>
              <a:avLst/>
              <a:gdLst/>
              <a:ahLst/>
              <a:cxnLst/>
              <a:rect l="l" t="t" r="r" b="b"/>
              <a:pathLst>
                <a:path w="40" h="29" extrusionOk="0">
                  <a:moveTo>
                    <a:pt x="18" y="1"/>
                  </a:moveTo>
                  <a:cubicBezTo>
                    <a:pt x="40" y="6"/>
                    <a:pt x="25" y="29"/>
                    <a:pt x="6" y="20"/>
                  </a:cubicBezTo>
                  <a:cubicBezTo>
                    <a:pt x="0" y="10"/>
                    <a:pt x="5" y="0"/>
                    <a:pt x="18"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18" name="Google Shape;218;p17"/>
            <p:cNvSpPr/>
            <p:nvPr/>
          </p:nvSpPr>
          <p:spPr>
            <a:xfrm rot="5400000">
              <a:off x="9594059" y="45879"/>
              <a:ext cx="131153" cy="112612"/>
            </a:xfrm>
            <a:custGeom>
              <a:avLst/>
              <a:gdLst/>
              <a:ahLst/>
              <a:cxnLst/>
              <a:rect l="l" t="t" r="r" b="b"/>
              <a:pathLst>
                <a:path w="40" h="37" extrusionOk="0">
                  <a:moveTo>
                    <a:pt x="22" y="1"/>
                  </a:moveTo>
                  <a:cubicBezTo>
                    <a:pt x="40" y="3"/>
                    <a:pt x="33" y="37"/>
                    <a:pt x="15" y="23"/>
                  </a:cubicBezTo>
                  <a:cubicBezTo>
                    <a:pt x="0" y="20"/>
                    <a:pt x="7" y="0"/>
                    <a:pt x="22"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19" name="Google Shape;219;p17"/>
            <p:cNvSpPr/>
            <p:nvPr/>
          </p:nvSpPr>
          <p:spPr>
            <a:xfrm rot="5400000">
              <a:off x="9329758" y="464497"/>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20" name="Google Shape;220;p17"/>
            <p:cNvSpPr/>
            <p:nvPr/>
          </p:nvSpPr>
          <p:spPr>
            <a:xfrm rot="5400000">
              <a:off x="9307482" y="216663"/>
              <a:ext cx="127608" cy="114243"/>
            </a:xfrm>
            <a:custGeom>
              <a:avLst/>
              <a:gdLst/>
              <a:ahLst/>
              <a:cxnLst/>
              <a:rect l="l" t="t" r="r" b="b"/>
              <a:pathLst>
                <a:path w="39" h="38" extrusionOk="0">
                  <a:moveTo>
                    <a:pt x="21" y="1"/>
                  </a:moveTo>
                  <a:cubicBezTo>
                    <a:pt x="35" y="0"/>
                    <a:pt x="38" y="8"/>
                    <a:pt x="39" y="18"/>
                  </a:cubicBezTo>
                  <a:cubicBezTo>
                    <a:pt x="25" y="38"/>
                    <a:pt x="0" y="13"/>
                    <a:pt x="2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21" name="Google Shape;221;p17"/>
            <p:cNvSpPr/>
            <p:nvPr/>
          </p:nvSpPr>
          <p:spPr>
            <a:xfrm rot="5400000">
              <a:off x="9318184" y="785508"/>
              <a:ext cx="117860" cy="81603"/>
            </a:xfrm>
            <a:custGeom>
              <a:avLst/>
              <a:gdLst/>
              <a:ahLst/>
              <a:cxnLst/>
              <a:rect l="l" t="t" r="r" b="b"/>
              <a:pathLst>
                <a:path w="36" h="27" extrusionOk="0">
                  <a:moveTo>
                    <a:pt x="19" y="1"/>
                  </a:moveTo>
                  <a:cubicBezTo>
                    <a:pt x="31" y="1"/>
                    <a:pt x="36" y="24"/>
                    <a:pt x="21" y="27"/>
                  </a:cubicBezTo>
                  <a:cubicBezTo>
                    <a:pt x="1" y="27"/>
                    <a:pt x="0" y="0"/>
                    <a:pt x="1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22" name="Google Shape;222;p17"/>
            <p:cNvSpPr/>
            <p:nvPr/>
          </p:nvSpPr>
          <p:spPr>
            <a:xfrm rot="5400000">
              <a:off x="9319874" y="32511"/>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grpSp>
      <p:sp>
        <p:nvSpPr>
          <p:cNvPr id="223" name="Google Shape;223;p17"/>
          <p:cNvSpPr>
            <a:spLocks noGrp="1"/>
          </p:cNvSpPr>
          <p:nvPr>
            <p:ph type="pic" idx="2"/>
          </p:nvPr>
        </p:nvSpPr>
        <p:spPr>
          <a:xfrm>
            <a:off x="1069848" y="896112"/>
            <a:ext cx="2176272" cy="2514600"/>
          </a:xfrm>
          <a:prstGeom prst="rect">
            <a:avLst/>
          </a:prstGeom>
          <a:solidFill>
            <a:srgbClr val="9CAFB4"/>
          </a:solidFill>
          <a:ln>
            <a:noFill/>
          </a:ln>
        </p:spPr>
      </p:sp>
      <p:sp>
        <p:nvSpPr>
          <p:cNvPr id="224" name="Google Shape;224;p17"/>
          <p:cNvSpPr>
            <a:spLocks noGrp="1"/>
          </p:cNvSpPr>
          <p:nvPr>
            <p:ph type="pic" idx="3"/>
          </p:nvPr>
        </p:nvSpPr>
        <p:spPr>
          <a:xfrm>
            <a:off x="3236976" y="896112"/>
            <a:ext cx="2176272" cy="2514600"/>
          </a:xfrm>
          <a:prstGeom prst="rect">
            <a:avLst/>
          </a:prstGeom>
          <a:solidFill>
            <a:srgbClr val="9CAFB4"/>
          </a:solidFill>
          <a:ln>
            <a:noFill/>
          </a:ln>
        </p:spPr>
      </p:sp>
      <p:sp>
        <p:nvSpPr>
          <p:cNvPr id="225" name="Google Shape;225;p17"/>
          <p:cNvSpPr>
            <a:spLocks noGrp="1"/>
          </p:cNvSpPr>
          <p:nvPr>
            <p:ph type="pic" idx="4"/>
          </p:nvPr>
        </p:nvSpPr>
        <p:spPr>
          <a:xfrm>
            <a:off x="1069848" y="3410712"/>
            <a:ext cx="2176272" cy="2514600"/>
          </a:xfrm>
          <a:prstGeom prst="rect">
            <a:avLst/>
          </a:prstGeom>
          <a:solidFill>
            <a:srgbClr val="9CAFB4"/>
          </a:solidFill>
          <a:ln>
            <a:noFill/>
          </a:ln>
        </p:spPr>
      </p:sp>
      <p:sp>
        <p:nvSpPr>
          <p:cNvPr id="226" name="Google Shape;226;p17"/>
          <p:cNvSpPr>
            <a:spLocks noGrp="1"/>
          </p:cNvSpPr>
          <p:nvPr>
            <p:ph type="pic" idx="5"/>
          </p:nvPr>
        </p:nvSpPr>
        <p:spPr>
          <a:xfrm>
            <a:off x="3236976" y="3410712"/>
            <a:ext cx="2176272" cy="2514600"/>
          </a:xfrm>
          <a:prstGeom prst="rect">
            <a:avLst/>
          </a:prstGeom>
          <a:solidFill>
            <a:srgbClr val="9CAFB4"/>
          </a:solidFill>
          <a:ln>
            <a:noFill/>
          </a:ln>
        </p:spPr>
      </p:sp>
      <p:sp>
        <p:nvSpPr>
          <p:cNvPr id="227" name="Google Shape;227;p17"/>
          <p:cNvSpPr txBox="1">
            <a:spLocks noGrp="1"/>
          </p:cNvSpPr>
          <p:nvPr>
            <p:ph type="body" idx="1"/>
          </p:nvPr>
        </p:nvSpPr>
        <p:spPr>
          <a:xfrm>
            <a:off x="5824728" y="2304242"/>
            <a:ext cx="5524499" cy="3253622"/>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SzPts val="2000"/>
              <a:buNone/>
              <a:defRPr/>
            </a:lvl1pPr>
            <a:lvl2pPr marL="914400" lvl="1" indent="-228600" algn="l">
              <a:lnSpc>
                <a:spcPct val="150000"/>
              </a:lnSpc>
              <a:spcBef>
                <a:spcPts val="500"/>
              </a:spcBef>
              <a:spcAft>
                <a:spcPts val="0"/>
              </a:spcAft>
              <a:buSzPts val="1800"/>
              <a:buNone/>
              <a:defRPr/>
            </a:lvl2pPr>
            <a:lvl3pPr marL="1371600" lvl="2" indent="-342900" algn="l">
              <a:lnSpc>
                <a:spcPct val="150000"/>
              </a:lnSpc>
              <a:spcBef>
                <a:spcPts val="500"/>
              </a:spcBef>
              <a:spcAft>
                <a:spcPts val="0"/>
              </a:spcAft>
              <a:buSzPts val="1800"/>
              <a:buChar char="•"/>
              <a:defRPr/>
            </a:lvl3pPr>
            <a:lvl4pPr marL="1828800" lvl="3" indent="-228600" algn="l">
              <a:lnSpc>
                <a:spcPct val="150000"/>
              </a:lnSpc>
              <a:spcBef>
                <a:spcPts val="500"/>
              </a:spcBef>
              <a:spcAft>
                <a:spcPts val="0"/>
              </a:spcAft>
              <a:buSzPts val="1800"/>
              <a:buNone/>
              <a:defRPr/>
            </a:lvl4pPr>
            <a:lvl5pPr marL="2286000" lvl="4" indent="-342900" algn="l">
              <a:lnSpc>
                <a:spcPct val="15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8" name="Google Shape;228;p17"/>
          <p:cNvSpPr txBox="1">
            <a:spLocks noGrp="1"/>
          </p:cNvSpPr>
          <p:nvPr>
            <p:ph type="dt" idx="10"/>
          </p:nvPr>
        </p:nvSpPr>
        <p:spPr>
          <a:xfrm>
            <a:off x="173736" y="6382512"/>
            <a:ext cx="28459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9" name="Google Shape;229;p17"/>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Introduction">
  <p:cSld name="3_Introduction">
    <p:spTree>
      <p:nvGrpSpPr>
        <p:cNvPr id="1" name="Shape 230"/>
        <p:cNvGrpSpPr/>
        <p:nvPr/>
      </p:nvGrpSpPr>
      <p:grpSpPr>
        <a:xfrm>
          <a:off x="0" y="0"/>
          <a:ext cx="0" cy="0"/>
          <a:chOff x="0" y="0"/>
          <a:chExt cx="0" cy="0"/>
        </a:xfrm>
      </p:grpSpPr>
      <p:sp>
        <p:nvSpPr>
          <p:cNvPr id="231" name="Google Shape;231;p18"/>
          <p:cNvSpPr/>
          <p:nvPr/>
        </p:nvSpPr>
        <p:spPr>
          <a:xfrm>
            <a:off x="0" y="0"/>
            <a:ext cx="12192000"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sp>
        <p:nvSpPr>
          <p:cNvPr id="232" name="Google Shape;232;p18"/>
          <p:cNvSpPr/>
          <p:nvPr/>
        </p:nvSpPr>
        <p:spPr>
          <a:xfrm>
            <a:off x="1066800" y="869271"/>
            <a:ext cx="8491942" cy="51164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grpSp>
        <p:nvGrpSpPr>
          <p:cNvPr id="233" name="Google Shape;233;p18"/>
          <p:cNvGrpSpPr/>
          <p:nvPr/>
        </p:nvGrpSpPr>
        <p:grpSpPr>
          <a:xfrm>
            <a:off x="10105189" y="-13857"/>
            <a:ext cx="1554889" cy="6859377"/>
            <a:chOff x="10105189" y="-13857"/>
            <a:chExt cx="1554889" cy="6859377"/>
          </a:xfrm>
        </p:grpSpPr>
        <p:sp>
          <p:nvSpPr>
            <p:cNvPr id="234" name="Google Shape;234;p18"/>
            <p:cNvSpPr/>
            <p:nvPr/>
          </p:nvSpPr>
          <p:spPr>
            <a:xfrm rot="5400000">
              <a:off x="11484646" y="6343529"/>
              <a:ext cx="143559" cy="75075"/>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35" name="Google Shape;235;p18"/>
            <p:cNvSpPr/>
            <p:nvPr/>
          </p:nvSpPr>
          <p:spPr>
            <a:xfrm rot="5400000">
              <a:off x="11457615" y="6497945"/>
              <a:ext cx="115202" cy="90579"/>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36" name="Google Shape;236;p18"/>
            <p:cNvSpPr/>
            <p:nvPr/>
          </p:nvSpPr>
          <p:spPr>
            <a:xfrm rot="5400000">
              <a:off x="11454620" y="5945466"/>
              <a:ext cx="118747" cy="81603"/>
            </a:xfrm>
            <a:custGeom>
              <a:avLst/>
              <a:gdLst/>
              <a:ahLst/>
              <a:cxnLst/>
              <a:rect l="l" t="t" r="r" b="b"/>
              <a:pathLst>
                <a:path w="36" h="27" extrusionOk="0">
                  <a:moveTo>
                    <a:pt x="21" y="0"/>
                  </a:moveTo>
                  <a:cubicBezTo>
                    <a:pt x="33" y="3"/>
                    <a:pt x="36" y="23"/>
                    <a:pt x="22" y="27"/>
                  </a:cubicBezTo>
                  <a:cubicBezTo>
                    <a:pt x="3" y="25"/>
                    <a:pt x="0" y="1"/>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37" name="Google Shape;237;p18"/>
            <p:cNvSpPr/>
            <p:nvPr/>
          </p:nvSpPr>
          <p:spPr>
            <a:xfrm rot="5400000">
              <a:off x="11556696" y="6704033"/>
              <a:ext cx="127608" cy="79154"/>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38" name="Google Shape;238;p18"/>
            <p:cNvSpPr/>
            <p:nvPr/>
          </p:nvSpPr>
          <p:spPr>
            <a:xfrm rot="5400000">
              <a:off x="11431548" y="6097142"/>
              <a:ext cx="134697" cy="105266"/>
            </a:xfrm>
            <a:custGeom>
              <a:avLst/>
              <a:gdLst/>
              <a:ahLst/>
              <a:cxnLst/>
              <a:rect l="l" t="t" r="r" b="b"/>
              <a:pathLst>
                <a:path w="41" h="35" extrusionOk="0">
                  <a:moveTo>
                    <a:pt x="28" y="2"/>
                  </a:moveTo>
                  <a:cubicBezTo>
                    <a:pt x="37" y="0"/>
                    <a:pt x="41" y="13"/>
                    <a:pt x="40" y="21"/>
                  </a:cubicBezTo>
                  <a:cubicBezTo>
                    <a:pt x="22" y="35"/>
                    <a:pt x="0" y="10"/>
                    <a:pt x="28"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39" name="Google Shape;239;p18"/>
            <p:cNvSpPr/>
            <p:nvPr/>
          </p:nvSpPr>
          <p:spPr>
            <a:xfrm rot="5400000">
              <a:off x="11191926" y="6203957"/>
              <a:ext cx="147990" cy="75075"/>
            </a:xfrm>
            <a:custGeom>
              <a:avLst/>
              <a:gdLst/>
              <a:ahLst/>
              <a:cxnLst/>
              <a:rect l="l" t="t" r="r" b="b"/>
              <a:pathLst>
                <a:path w="45" h="25" extrusionOk="0">
                  <a:moveTo>
                    <a:pt x="22" y="0"/>
                  </a:moveTo>
                  <a:cubicBezTo>
                    <a:pt x="32" y="1"/>
                    <a:pt x="45" y="21"/>
                    <a:pt x="28" y="25"/>
                  </a:cubicBezTo>
                  <a:cubicBezTo>
                    <a:pt x="9" y="23"/>
                    <a:pt x="0" y="9"/>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40" name="Google Shape;240;p18"/>
            <p:cNvSpPr/>
            <p:nvPr/>
          </p:nvSpPr>
          <p:spPr>
            <a:xfrm rot="5400000">
              <a:off x="11204298" y="6435002"/>
              <a:ext cx="124063" cy="69362"/>
            </a:xfrm>
            <a:custGeom>
              <a:avLst/>
              <a:gdLst/>
              <a:ahLst/>
              <a:cxnLst/>
              <a:rect l="l" t="t" r="r" b="b"/>
              <a:pathLst>
                <a:path w="38" h="23" extrusionOk="0">
                  <a:moveTo>
                    <a:pt x="20" y="0"/>
                  </a:moveTo>
                  <a:cubicBezTo>
                    <a:pt x="37" y="3"/>
                    <a:pt x="38" y="23"/>
                    <a:pt x="20" y="22"/>
                  </a:cubicBezTo>
                  <a:cubicBezTo>
                    <a:pt x="8" y="18"/>
                    <a:pt x="0" y="5"/>
                    <a:pt x="2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41" name="Google Shape;241;p18"/>
            <p:cNvSpPr/>
            <p:nvPr/>
          </p:nvSpPr>
          <p:spPr>
            <a:xfrm rot="5400000">
              <a:off x="11198957" y="6672797"/>
              <a:ext cx="124951" cy="66098"/>
            </a:xfrm>
            <a:custGeom>
              <a:avLst/>
              <a:gdLst/>
              <a:ahLst/>
              <a:cxnLst/>
              <a:rect l="l" t="t" r="r" b="b"/>
              <a:pathLst>
                <a:path w="38" h="22" extrusionOk="0">
                  <a:moveTo>
                    <a:pt x="21" y="0"/>
                  </a:moveTo>
                  <a:cubicBezTo>
                    <a:pt x="37" y="2"/>
                    <a:pt x="38" y="20"/>
                    <a:pt x="21" y="22"/>
                  </a:cubicBezTo>
                  <a:cubicBezTo>
                    <a:pt x="9" y="16"/>
                    <a:pt x="0" y="6"/>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42" name="Google Shape;242;p18"/>
            <p:cNvSpPr/>
            <p:nvPr/>
          </p:nvSpPr>
          <p:spPr>
            <a:xfrm rot="5400000">
              <a:off x="11173416" y="5999371"/>
              <a:ext cx="131153" cy="88130"/>
            </a:xfrm>
            <a:custGeom>
              <a:avLst/>
              <a:gdLst/>
              <a:ahLst/>
              <a:cxnLst/>
              <a:rect l="l" t="t" r="r" b="b"/>
              <a:pathLst>
                <a:path w="40" h="29" extrusionOk="0">
                  <a:moveTo>
                    <a:pt x="18" y="1"/>
                  </a:moveTo>
                  <a:cubicBezTo>
                    <a:pt x="40" y="6"/>
                    <a:pt x="25" y="29"/>
                    <a:pt x="6" y="20"/>
                  </a:cubicBezTo>
                  <a:cubicBezTo>
                    <a:pt x="0" y="10"/>
                    <a:pt x="5" y="0"/>
                    <a:pt x="18"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43" name="Google Shape;243;p18"/>
            <p:cNvSpPr/>
            <p:nvPr/>
          </p:nvSpPr>
          <p:spPr>
            <a:xfrm rot="5400000">
              <a:off x="10919084" y="6131740"/>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44" name="Google Shape;244;p18"/>
            <p:cNvSpPr/>
            <p:nvPr/>
          </p:nvSpPr>
          <p:spPr>
            <a:xfrm rot="5400000">
              <a:off x="10916755" y="6681825"/>
              <a:ext cx="121406" cy="90579"/>
            </a:xfrm>
            <a:custGeom>
              <a:avLst/>
              <a:gdLst/>
              <a:ahLst/>
              <a:cxnLst/>
              <a:rect l="l" t="t" r="r" b="b"/>
              <a:pathLst>
                <a:path w="37" h="30" extrusionOk="0">
                  <a:moveTo>
                    <a:pt x="26" y="1"/>
                  </a:moveTo>
                  <a:cubicBezTo>
                    <a:pt x="35" y="0"/>
                    <a:pt x="37" y="13"/>
                    <a:pt x="35" y="21"/>
                  </a:cubicBezTo>
                  <a:cubicBezTo>
                    <a:pt x="14" y="30"/>
                    <a:pt x="0" y="8"/>
                    <a:pt x="26"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45" name="Google Shape;245;p18"/>
            <p:cNvSpPr/>
            <p:nvPr/>
          </p:nvSpPr>
          <p:spPr>
            <a:xfrm rot="5400000">
              <a:off x="10907510" y="6392991"/>
              <a:ext cx="117860" cy="81603"/>
            </a:xfrm>
            <a:custGeom>
              <a:avLst/>
              <a:gdLst/>
              <a:ahLst/>
              <a:cxnLst/>
              <a:rect l="l" t="t" r="r" b="b"/>
              <a:pathLst>
                <a:path w="36" h="27" extrusionOk="0">
                  <a:moveTo>
                    <a:pt x="19" y="1"/>
                  </a:moveTo>
                  <a:cubicBezTo>
                    <a:pt x="31" y="1"/>
                    <a:pt x="36" y="24"/>
                    <a:pt x="21" y="27"/>
                  </a:cubicBezTo>
                  <a:cubicBezTo>
                    <a:pt x="1" y="27"/>
                    <a:pt x="0" y="0"/>
                    <a:pt x="1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46" name="Google Shape;246;p18"/>
            <p:cNvSpPr/>
            <p:nvPr/>
          </p:nvSpPr>
          <p:spPr>
            <a:xfrm rot="5400000">
              <a:off x="10651885" y="6069097"/>
              <a:ext cx="157737" cy="81603"/>
            </a:xfrm>
            <a:custGeom>
              <a:avLst/>
              <a:gdLst/>
              <a:ahLst/>
              <a:cxnLst/>
              <a:rect l="l" t="t" r="r" b="b"/>
              <a:pathLst>
                <a:path w="48" h="27" extrusionOk="0">
                  <a:moveTo>
                    <a:pt x="31" y="0"/>
                  </a:moveTo>
                  <a:cubicBezTo>
                    <a:pt x="48" y="10"/>
                    <a:pt x="32" y="27"/>
                    <a:pt x="18" y="24"/>
                  </a:cubicBezTo>
                  <a:cubicBezTo>
                    <a:pt x="0" y="14"/>
                    <a:pt x="18" y="0"/>
                    <a:pt x="3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47" name="Google Shape;247;p18"/>
            <p:cNvSpPr/>
            <p:nvPr/>
          </p:nvSpPr>
          <p:spPr>
            <a:xfrm rot="5400000">
              <a:off x="10665559" y="6540784"/>
              <a:ext cx="117860" cy="87315"/>
            </a:xfrm>
            <a:custGeom>
              <a:avLst/>
              <a:gdLst/>
              <a:ahLst/>
              <a:cxnLst/>
              <a:rect l="l" t="t" r="r" b="b"/>
              <a:pathLst>
                <a:path w="36" h="29" extrusionOk="0">
                  <a:moveTo>
                    <a:pt x="15" y="0"/>
                  </a:moveTo>
                  <a:cubicBezTo>
                    <a:pt x="21" y="0"/>
                    <a:pt x="36" y="13"/>
                    <a:pt x="25" y="15"/>
                  </a:cubicBezTo>
                  <a:cubicBezTo>
                    <a:pt x="20" y="19"/>
                    <a:pt x="20" y="22"/>
                    <a:pt x="13" y="21"/>
                  </a:cubicBezTo>
                  <a:cubicBezTo>
                    <a:pt x="0" y="29"/>
                    <a:pt x="0" y="0"/>
                    <a:pt x="1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48" name="Google Shape;248;p18"/>
            <p:cNvSpPr/>
            <p:nvPr/>
          </p:nvSpPr>
          <p:spPr>
            <a:xfrm rot="5400000">
              <a:off x="10652898" y="6311126"/>
              <a:ext cx="128495" cy="84051"/>
            </a:xfrm>
            <a:custGeom>
              <a:avLst/>
              <a:gdLst/>
              <a:ahLst/>
              <a:cxnLst/>
              <a:rect l="l" t="t" r="r" b="b"/>
              <a:pathLst>
                <a:path w="39" h="28" extrusionOk="0">
                  <a:moveTo>
                    <a:pt x="21" y="0"/>
                  </a:moveTo>
                  <a:cubicBezTo>
                    <a:pt x="39" y="12"/>
                    <a:pt x="22" y="28"/>
                    <a:pt x="6" y="20"/>
                  </a:cubicBezTo>
                  <a:cubicBezTo>
                    <a:pt x="0" y="7"/>
                    <a:pt x="7" y="0"/>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49" name="Google Shape;249;p18"/>
            <p:cNvSpPr/>
            <p:nvPr/>
          </p:nvSpPr>
          <p:spPr>
            <a:xfrm rot="5400000">
              <a:off x="10626608" y="6667071"/>
              <a:ext cx="163941" cy="163205"/>
            </a:xfrm>
            <a:custGeom>
              <a:avLst/>
              <a:gdLst/>
              <a:ahLst/>
              <a:cxnLst/>
              <a:rect l="l" t="t" r="r" b="b"/>
              <a:pathLst>
                <a:path w="50" h="54" extrusionOk="0">
                  <a:moveTo>
                    <a:pt x="37" y="3"/>
                  </a:moveTo>
                  <a:cubicBezTo>
                    <a:pt x="50" y="3"/>
                    <a:pt x="36" y="13"/>
                    <a:pt x="42" y="17"/>
                  </a:cubicBezTo>
                  <a:cubicBezTo>
                    <a:pt x="35" y="54"/>
                    <a:pt x="0" y="0"/>
                    <a:pt x="37"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50" name="Google Shape;250;p18"/>
            <p:cNvSpPr/>
            <p:nvPr/>
          </p:nvSpPr>
          <p:spPr>
            <a:xfrm rot="5400000">
              <a:off x="10462341" y="6394037"/>
              <a:ext cx="121406" cy="72626"/>
            </a:xfrm>
            <a:custGeom>
              <a:avLst/>
              <a:gdLst/>
              <a:ahLst/>
              <a:cxnLst/>
              <a:rect l="l" t="t" r="r" b="b"/>
              <a:pathLst>
                <a:path w="37" h="24" extrusionOk="0">
                  <a:moveTo>
                    <a:pt x="16" y="0"/>
                  </a:moveTo>
                  <a:cubicBezTo>
                    <a:pt x="37" y="6"/>
                    <a:pt x="30" y="20"/>
                    <a:pt x="11" y="24"/>
                  </a:cubicBezTo>
                  <a:cubicBezTo>
                    <a:pt x="0" y="17"/>
                    <a:pt x="5" y="3"/>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51" name="Google Shape;251;p18"/>
            <p:cNvSpPr/>
            <p:nvPr/>
          </p:nvSpPr>
          <p:spPr>
            <a:xfrm rot="5400000">
              <a:off x="10441934" y="6124863"/>
              <a:ext cx="138242" cy="78339"/>
            </a:xfrm>
            <a:custGeom>
              <a:avLst/>
              <a:gdLst/>
              <a:ahLst/>
              <a:cxnLst/>
              <a:rect l="l" t="t" r="r" b="b"/>
              <a:pathLst>
                <a:path w="42" h="26" extrusionOk="0">
                  <a:moveTo>
                    <a:pt x="6" y="6"/>
                  </a:moveTo>
                  <a:cubicBezTo>
                    <a:pt x="25" y="0"/>
                    <a:pt x="42" y="17"/>
                    <a:pt x="21" y="26"/>
                  </a:cubicBezTo>
                  <a:cubicBezTo>
                    <a:pt x="9" y="26"/>
                    <a:pt x="0" y="16"/>
                    <a:pt x="6" y="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52" name="Google Shape;252;p18"/>
            <p:cNvSpPr/>
            <p:nvPr/>
          </p:nvSpPr>
          <p:spPr>
            <a:xfrm rot="5400000">
              <a:off x="10423462" y="6639005"/>
              <a:ext cx="134697" cy="81603"/>
            </a:xfrm>
            <a:custGeom>
              <a:avLst/>
              <a:gdLst/>
              <a:ahLst/>
              <a:cxnLst/>
              <a:rect l="l" t="t" r="r" b="b"/>
              <a:pathLst>
                <a:path w="41" h="27" extrusionOk="0">
                  <a:moveTo>
                    <a:pt x="19" y="0"/>
                  </a:moveTo>
                  <a:cubicBezTo>
                    <a:pt x="41" y="10"/>
                    <a:pt x="28" y="27"/>
                    <a:pt x="8" y="20"/>
                  </a:cubicBezTo>
                  <a:cubicBezTo>
                    <a:pt x="0" y="8"/>
                    <a:pt x="7" y="2"/>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53" name="Google Shape;253;p18"/>
            <p:cNvSpPr/>
            <p:nvPr/>
          </p:nvSpPr>
          <p:spPr>
            <a:xfrm rot="5400000">
              <a:off x="10177488" y="6588213"/>
              <a:ext cx="143559" cy="75075"/>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54" name="Google Shape;254;p18"/>
            <p:cNvSpPr/>
            <p:nvPr/>
          </p:nvSpPr>
          <p:spPr>
            <a:xfrm rot="5400000">
              <a:off x="10150457" y="6742629"/>
              <a:ext cx="115202" cy="90579"/>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55" name="Google Shape;255;p18"/>
            <p:cNvSpPr/>
            <p:nvPr/>
          </p:nvSpPr>
          <p:spPr>
            <a:xfrm rot="5400000">
              <a:off x="10147462" y="6178198"/>
              <a:ext cx="118747" cy="81603"/>
            </a:xfrm>
            <a:custGeom>
              <a:avLst/>
              <a:gdLst/>
              <a:ahLst/>
              <a:cxnLst/>
              <a:rect l="l" t="t" r="r" b="b"/>
              <a:pathLst>
                <a:path w="36" h="27" extrusionOk="0">
                  <a:moveTo>
                    <a:pt x="21" y="0"/>
                  </a:moveTo>
                  <a:cubicBezTo>
                    <a:pt x="33" y="3"/>
                    <a:pt x="36" y="23"/>
                    <a:pt x="22" y="27"/>
                  </a:cubicBezTo>
                  <a:cubicBezTo>
                    <a:pt x="3" y="25"/>
                    <a:pt x="0" y="1"/>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56" name="Google Shape;256;p18"/>
            <p:cNvSpPr/>
            <p:nvPr/>
          </p:nvSpPr>
          <p:spPr>
            <a:xfrm rot="5400000">
              <a:off x="10124390" y="6341826"/>
              <a:ext cx="134697" cy="105266"/>
            </a:xfrm>
            <a:custGeom>
              <a:avLst/>
              <a:gdLst/>
              <a:ahLst/>
              <a:cxnLst/>
              <a:rect l="l" t="t" r="r" b="b"/>
              <a:pathLst>
                <a:path w="41" h="35" extrusionOk="0">
                  <a:moveTo>
                    <a:pt x="28" y="2"/>
                  </a:moveTo>
                  <a:cubicBezTo>
                    <a:pt x="37" y="0"/>
                    <a:pt x="41" y="13"/>
                    <a:pt x="40" y="21"/>
                  </a:cubicBezTo>
                  <a:cubicBezTo>
                    <a:pt x="22" y="35"/>
                    <a:pt x="0" y="10"/>
                    <a:pt x="28"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57" name="Google Shape;257;p18"/>
            <p:cNvSpPr/>
            <p:nvPr/>
          </p:nvSpPr>
          <p:spPr>
            <a:xfrm rot="5400000">
              <a:off x="10175095" y="5993860"/>
              <a:ext cx="124063" cy="78339"/>
            </a:xfrm>
            <a:custGeom>
              <a:avLst/>
              <a:gdLst/>
              <a:ahLst/>
              <a:cxnLst/>
              <a:rect l="l" t="t" r="r" b="b"/>
              <a:pathLst>
                <a:path w="38" h="26" extrusionOk="0">
                  <a:moveTo>
                    <a:pt x="22" y="0"/>
                  </a:moveTo>
                  <a:cubicBezTo>
                    <a:pt x="38" y="3"/>
                    <a:pt x="33" y="25"/>
                    <a:pt x="18" y="26"/>
                  </a:cubicBezTo>
                  <a:cubicBezTo>
                    <a:pt x="0" y="20"/>
                    <a:pt x="6" y="3"/>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58" name="Google Shape;258;p18"/>
            <p:cNvSpPr/>
            <p:nvPr/>
          </p:nvSpPr>
          <p:spPr>
            <a:xfrm rot="5400000">
              <a:off x="11497414" y="470376"/>
              <a:ext cx="143559" cy="75075"/>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59" name="Google Shape;259;p18"/>
            <p:cNvSpPr/>
            <p:nvPr/>
          </p:nvSpPr>
          <p:spPr>
            <a:xfrm rot="5400000">
              <a:off x="11503840" y="667329"/>
              <a:ext cx="115202" cy="90579"/>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60" name="Google Shape;260;p18"/>
            <p:cNvSpPr/>
            <p:nvPr/>
          </p:nvSpPr>
          <p:spPr>
            <a:xfrm rot="5400000">
              <a:off x="11467388" y="60361"/>
              <a:ext cx="118747" cy="81603"/>
            </a:xfrm>
            <a:custGeom>
              <a:avLst/>
              <a:gdLst/>
              <a:ahLst/>
              <a:cxnLst/>
              <a:rect l="l" t="t" r="r" b="b"/>
              <a:pathLst>
                <a:path w="36" h="27" extrusionOk="0">
                  <a:moveTo>
                    <a:pt x="21" y="0"/>
                  </a:moveTo>
                  <a:cubicBezTo>
                    <a:pt x="33" y="3"/>
                    <a:pt x="36" y="23"/>
                    <a:pt x="22" y="27"/>
                  </a:cubicBezTo>
                  <a:cubicBezTo>
                    <a:pt x="3" y="25"/>
                    <a:pt x="0" y="1"/>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61" name="Google Shape;261;p18"/>
            <p:cNvSpPr/>
            <p:nvPr/>
          </p:nvSpPr>
          <p:spPr>
            <a:xfrm rot="5400000">
              <a:off x="11458469" y="863565"/>
              <a:ext cx="127608" cy="79154"/>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62" name="Google Shape;262;p18"/>
            <p:cNvSpPr/>
            <p:nvPr/>
          </p:nvSpPr>
          <p:spPr>
            <a:xfrm rot="5400000">
              <a:off x="11444316" y="223989"/>
              <a:ext cx="134697" cy="105266"/>
            </a:xfrm>
            <a:custGeom>
              <a:avLst/>
              <a:gdLst/>
              <a:ahLst/>
              <a:cxnLst/>
              <a:rect l="l" t="t" r="r" b="b"/>
              <a:pathLst>
                <a:path w="41" h="35" extrusionOk="0">
                  <a:moveTo>
                    <a:pt x="28" y="2"/>
                  </a:moveTo>
                  <a:cubicBezTo>
                    <a:pt x="37" y="0"/>
                    <a:pt x="41" y="13"/>
                    <a:pt x="40" y="21"/>
                  </a:cubicBezTo>
                  <a:cubicBezTo>
                    <a:pt x="22" y="35"/>
                    <a:pt x="0" y="10"/>
                    <a:pt x="28"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63" name="Google Shape;263;p18"/>
            <p:cNvSpPr/>
            <p:nvPr/>
          </p:nvSpPr>
          <p:spPr>
            <a:xfrm rot="5400000">
              <a:off x="11178114" y="330804"/>
              <a:ext cx="147990" cy="75075"/>
            </a:xfrm>
            <a:custGeom>
              <a:avLst/>
              <a:gdLst/>
              <a:ahLst/>
              <a:cxnLst/>
              <a:rect l="l" t="t" r="r" b="b"/>
              <a:pathLst>
                <a:path w="45" h="25" extrusionOk="0">
                  <a:moveTo>
                    <a:pt x="22" y="0"/>
                  </a:moveTo>
                  <a:cubicBezTo>
                    <a:pt x="32" y="1"/>
                    <a:pt x="45" y="21"/>
                    <a:pt x="28" y="25"/>
                  </a:cubicBezTo>
                  <a:cubicBezTo>
                    <a:pt x="9" y="23"/>
                    <a:pt x="0" y="9"/>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64" name="Google Shape;264;p18"/>
            <p:cNvSpPr/>
            <p:nvPr/>
          </p:nvSpPr>
          <p:spPr>
            <a:xfrm rot="5400000">
              <a:off x="11190486" y="561849"/>
              <a:ext cx="124063" cy="69362"/>
            </a:xfrm>
            <a:custGeom>
              <a:avLst/>
              <a:gdLst/>
              <a:ahLst/>
              <a:cxnLst/>
              <a:rect l="l" t="t" r="r" b="b"/>
              <a:pathLst>
                <a:path w="38" h="23" extrusionOk="0">
                  <a:moveTo>
                    <a:pt x="20" y="0"/>
                  </a:moveTo>
                  <a:cubicBezTo>
                    <a:pt x="37" y="3"/>
                    <a:pt x="38" y="23"/>
                    <a:pt x="20" y="22"/>
                  </a:cubicBezTo>
                  <a:cubicBezTo>
                    <a:pt x="8" y="18"/>
                    <a:pt x="0" y="5"/>
                    <a:pt x="2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65" name="Google Shape;265;p18"/>
            <p:cNvSpPr/>
            <p:nvPr/>
          </p:nvSpPr>
          <p:spPr>
            <a:xfrm rot="5400000">
              <a:off x="11185145" y="721953"/>
              <a:ext cx="124951" cy="66098"/>
            </a:xfrm>
            <a:custGeom>
              <a:avLst/>
              <a:gdLst/>
              <a:ahLst/>
              <a:cxnLst/>
              <a:rect l="l" t="t" r="r" b="b"/>
              <a:pathLst>
                <a:path w="38" h="22" extrusionOk="0">
                  <a:moveTo>
                    <a:pt x="21" y="0"/>
                  </a:moveTo>
                  <a:cubicBezTo>
                    <a:pt x="37" y="2"/>
                    <a:pt x="38" y="20"/>
                    <a:pt x="21" y="22"/>
                  </a:cubicBezTo>
                  <a:cubicBezTo>
                    <a:pt x="9" y="16"/>
                    <a:pt x="0" y="6"/>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66" name="Google Shape;266;p18"/>
            <p:cNvSpPr/>
            <p:nvPr/>
          </p:nvSpPr>
          <p:spPr>
            <a:xfrm rot="5400000">
              <a:off x="11159604" y="126218"/>
              <a:ext cx="131153" cy="88130"/>
            </a:xfrm>
            <a:custGeom>
              <a:avLst/>
              <a:gdLst/>
              <a:ahLst/>
              <a:cxnLst/>
              <a:rect l="l" t="t" r="r" b="b"/>
              <a:pathLst>
                <a:path w="40" h="29" extrusionOk="0">
                  <a:moveTo>
                    <a:pt x="18" y="1"/>
                  </a:moveTo>
                  <a:cubicBezTo>
                    <a:pt x="40" y="6"/>
                    <a:pt x="25" y="29"/>
                    <a:pt x="6" y="20"/>
                  </a:cubicBezTo>
                  <a:cubicBezTo>
                    <a:pt x="0" y="10"/>
                    <a:pt x="5" y="0"/>
                    <a:pt x="18"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67" name="Google Shape;267;p18"/>
            <p:cNvSpPr/>
            <p:nvPr/>
          </p:nvSpPr>
          <p:spPr>
            <a:xfrm rot="5400000">
              <a:off x="10905272" y="240659"/>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68" name="Google Shape;268;p18"/>
            <p:cNvSpPr/>
            <p:nvPr/>
          </p:nvSpPr>
          <p:spPr>
            <a:xfrm rot="5400000">
              <a:off x="10902943" y="808672"/>
              <a:ext cx="121406" cy="90579"/>
            </a:xfrm>
            <a:custGeom>
              <a:avLst/>
              <a:gdLst/>
              <a:ahLst/>
              <a:cxnLst/>
              <a:rect l="l" t="t" r="r" b="b"/>
              <a:pathLst>
                <a:path w="37" h="30" extrusionOk="0">
                  <a:moveTo>
                    <a:pt x="26" y="1"/>
                  </a:moveTo>
                  <a:cubicBezTo>
                    <a:pt x="35" y="0"/>
                    <a:pt x="37" y="13"/>
                    <a:pt x="35" y="21"/>
                  </a:cubicBezTo>
                  <a:cubicBezTo>
                    <a:pt x="14" y="30"/>
                    <a:pt x="0" y="8"/>
                    <a:pt x="26"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69" name="Google Shape;269;p18"/>
            <p:cNvSpPr/>
            <p:nvPr/>
          </p:nvSpPr>
          <p:spPr>
            <a:xfrm rot="5400000">
              <a:off x="10882996" y="-7175"/>
              <a:ext cx="127608" cy="114243"/>
            </a:xfrm>
            <a:custGeom>
              <a:avLst/>
              <a:gdLst/>
              <a:ahLst/>
              <a:cxnLst/>
              <a:rect l="l" t="t" r="r" b="b"/>
              <a:pathLst>
                <a:path w="39" h="38" extrusionOk="0">
                  <a:moveTo>
                    <a:pt x="21" y="1"/>
                  </a:moveTo>
                  <a:cubicBezTo>
                    <a:pt x="35" y="0"/>
                    <a:pt x="38" y="8"/>
                    <a:pt x="39" y="18"/>
                  </a:cubicBezTo>
                  <a:cubicBezTo>
                    <a:pt x="25" y="38"/>
                    <a:pt x="0" y="13"/>
                    <a:pt x="21"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70" name="Google Shape;270;p18"/>
            <p:cNvSpPr/>
            <p:nvPr/>
          </p:nvSpPr>
          <p:spPr>
            <a:xfrm rot="5400000">
              <a:off x="10893698" y="519838"/>
              <a:ext cx="117860" cy="81603"/>
            </a:xfrm>
            <a:custGeom>
              <a:avLst/>
              <a:gdLst/>
              <a:ahLst/>
              <a:cxnLst/>
              <a:rect l="l" t="t" r="r" b="b"/>
              <a:pathLst>
                <a:path w="36" h="27" extrusionOk="0">
                  <a:moveTo>
                    <a:pt x="19" y="1"/>
                  </a:moveTo>
                  <a:cubicBezTo>
                    <a:pt x="31" y="1"/>
                    <a:pt x="36" y="24"/>
                    <a:pt x="21" y="27"/>
                  </a:cubicBezTo>
                  <a:cubicBezTo>
                    <a:pt x="1" y="27"/>
                    <a:pt x="0" y="0"/>
                    <a:pt x="1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71" name="Google Shape;271;p18"/>
            <p:cNvSpPr/>
            <p:nvPr/>
          </p:nvSpPr>
          <p:spPr>
            <a:xfrm rot="5400000">
              <a:off x="10637929" y="112644"/>
              <a:ext cx="157737" cy="81603"/>
            </a:xfrm>
            <a:custGeom>
              <a:avLst/>
              <a:gdLst/>
              <a:ahLst/>
              <a:cxnLst/>
              <a:rect l="l" t="t" r="r" b="b"/>
              <a:pathLst>
                <a:path w="48" h="27" extrusionOk="0">
                  <a:moveTo>
                    <a:pt x="31" y="0"/>
                  </a:moveTo>
                  <a:cubicBezTo>
                    <a:pt x="48" y="10"/>
                    <a:pt x="32" y="27"/>
                    <a:pt x="18" y="24"/>
                  </a:cubicBezTo>
                  <a:cubicBezTo>
                    <a:pt x="0" y="14"/>
                    <a:pt x="18" y="0"/>
                    <a:pt x="3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72" name="Google Shape;272;p18"/>
            <p:cNvSpPr/>
            <p:nvPr/>
          </p:nvSpPr>
          <p:spPr>
            <a:xfrm rot="5400000">
              <a:off x="10651747" y="667631"/>
              <a:ext cx="117860" cy="87315"/>
            </a:xfrm>
            <a:custGeom>
              <a:avLst/>
              <a:gdLst/>
              <a:ahLst/>
              <a:cxnLst/>
              <a:rect l="l" t="t" r="r" b="b"/>
              <a:pathLst>
                <a:path w="36" h="29" extrusionOk="0">
                  <a:moveTo>
                    <a:pt x="15" y="0"/>
                  </a:moveTo>
                  <a:cubicBezTo>
                    <a:pt x="21" y="0"/>
                    <a:pt x="36" y="13"/>
                    <a:pt x="25" y="15"/>
                  </a:cubicBezTo>
                  <a:cubicBezTo>
                    <a:pt x="20" y="19"/>
                    <a:pt x="20" y="22"/>
                    <a:pt x="13" y="21"/>
                  </a:cubicBezTo>
                  <a:cubicBezTo>
                    <a:pt x="0" y="29"/>
                    <a:pt x="0" y="0"/>
                    <a:pt x="1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73" name="Google Shape;273;p18"/>
            <p:cNvSpPr/>
            <p:nvPr/>
          </p:nvSpPr>
          <p:spPr>
            <a:xfrm rot="5400000">
              <a:off x="10639086" y="437973"/>
              <a:ext cx="128495" cy="84051"/>
            </a:xfrm>
            <a:custGeom>
              <a:avLst/>
              <a:gdLst/>
              <a:ahLst/>
              <a:cxnLst/>
              <a:rect l="l" t="t" r="r" b="b"/>
              <a:pathLst>
                <a:path w="39" h="28" extrusionOk="0">
                  <a:moveTo>
                    <a:pt x="21" y="0"/>
                  </a:moveTo>
                  <a:cubicBezTo>
                    <a:pt x="39" y="12"/>
                    <a:pt x="22" y="28"/>
                    <a:pt x="6" y="20"/>
                  </a:cubicBezTo>
                  <a:cubicBezTo>
                    <a:pt x="0" y="7"/>
                    <a:pt x="7" y="0"/>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74" name="Google Shape;274;p18"/>
            <p:cNvSpPr/>
            <p:nvPr/>
          </p:nvSpPr>
          <p:spPr>
            <a:xfrm rot="5400000">
              <a:off x="10587436" y="840570"/>
              <a:ext cx="163941" cy="163205"/>
            </a:xfrm>
            <a:custGeom>
              <a:avLst/>
              <a:gdLst/>
              <a:ahLst/>
              <a:cxnLst/>
              <a:rect l="l" t="t" r="r" b="b"/>
              <a:pathLst>
                <a:path w="50" h="54" extrusionOk="0">
                  <a:moveTo>
                    <a:pt x="37" y="3"/>
                  </a:moveTo>
                  <a:cubicBezTo>
                    <a:pt x="50" y="3"/>
                    <a:pt x="36" y="13"/>
                    <a:pt x="42" y="17"/>
                  </a:cubicBezTo>
                  <a:cubicBezTo>
                    <a:pt x="35" y="54"/>
                    <a:pt x="0" y="0"/>
                    <a:pt x="37"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75" name="Google Shape;275;p18"/>
            <p:cNvSpPr/>
            <p:nvPr/>
          </p:nvSpPr>
          <p:spPr>
            <a:xfrm rot="5400000">
              <a:off x="10424494" y="51581"/>
              <a:ext cx="138242" cy="88130"/>
            </a:xfrm>
            <a:custGeom>
              <a:avLst/>
              <a:gdLst/>
              <a:ahLst/>
              <a:cxnLst/>
              <a:rect l="l" t="t" r="r" b="b"/>
              <a:pathLst>
                <a:path w="42" h="29" extrusionOk="0">
                  <a:moveTo>
                    <a:pt x="22" y="0"/>
                  </a:moveTo>
                  <a:cubicBezTo>
                    <a:pt x="42" y="7"/>
                    <a:pt x="28" y="29"/>
                    <a:pt x="14" y="25"/>
                  </a:cubicBezTo>
                  <a:cubicBezTo>
                    <a:pt x="0" y="18"/>
                    <a:pt x="8" y="1"/>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76" name="Google Shape;276;p18"/>
            <p:cNvSpPr/>
            <p:nvPr/>
          </p:nvSpPr>
          <p:spPr>
            <a:xfrm rot="5400000">
              <a:off x="10428424" y="565778"/>
              <a:ext cx="121406" cy="72626"/>
            </a:xfrm>
            <a:custGeom>
              <a:avLst/>
              <a:gdLst/>
              <a:ahLst/>
              <a:cxnLst/>
              <a:rect l="l" t="t" r="r" b="b"/>
              <a:pathLst>
                <a:path w="37" h="24" extrusionOk="0">
                  <a:moveTo>
                    <a:pt x="16" y="0"/>
                  </a:moveTo>
                  <a:cubicBezTo>
                    <a:pt x="37" y="6"/>
                    <a:pt x="30" y="20"/>
                    <a:pt x="11" y="24"/>
                  </a:cubicBezTo>
                  <a:cubicBezTo>
                    <a:pt x="0" y="17"/>
                    <a:pt x="5" y="3"/>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77" name="Google Shape;277;p18"/>
            <p:cNvSpPr/>
            <p:nvPr/>
          </p:nvSpPr>
          <p:spPr>
            <a:xfrm rot="5400000">
              <a:off x="10431838" y="309035"/>
              <a:ext cx="138242" cy="78339"/>
            </a:xfrm>
            <a:custGeom>
              <a:avLst/>
              <a:gdLst/>
              <a:ahLst/>
              <a:cxnLst/>
              <a:rect l="l" t="t" r="r" b="b"/>
              <a:pathLst>
                <a:path w="42" h="26" extrusionOk="0">
                  <a:moveTo>
                    <a:pt x="6" y="6"/>
                  </a:moveTo>
                  <a:cubicBezTo>
                    <a:pt x="25" y="0"/>
                    <a:pt x="42" y="17"/>
                    <a:pt x="21" y="26"/>
                  </a:cubicBezTo>
                  <a:cubicBezTo>
                    <a:pt x="9" y="26"/>
                    <a:pt x="0" y="16"/>
                    <a:pt x="6" y="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78" name="Google Shape;278;p18"/>
            <p:cNvSpPr/>
            <p:nvPr/>
          </p:nvSpPr>
          <p:spPr>
            <a:xfrm rot="5400000">
              <a:off x="11163668" y="855426"/>
              <a:ext cx="150648" cy="99554"/>
            </a:xfrm>
            <a:custGeom>
              <a:avLst/>
              <a:gdLst/>
              <a:ahLst/>
              <a:cxnLst/>
              <a:rect l="l" t="t" r="r" b="b"/>
              <a:pathLst>
                <a:path w="46" h="33" extrusionOk="0">
                  <a:moveTo>
                    <a:pt x="26" y="0"/>
                  </a:moveTo>
                  <a:cubicBezTo>
                    <a:pt x="29" y="0"/>
                    <a:pt x="46" y="16"/>
                    <a:pt x="38" y="22"/>
                  </a:cubicBezTo>
                  <a:cubicBezTo>
                    <a:pt x="16" y="33"/>
                    <a:pt x="0" y="5"/>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79" name="Google Shape;279;p18"/>
            <p:cNvSpPr/>
            <p:nvPr/>
          </p:nvSpPr>
          <p:spPr>
            <a:xfrm rot="5400000">
              <a:off x="10389545" y="810746"/>
              <a:ext cx="134697" cy="81603"/>
            </a:xfrm>
            <a:custGeom>
              <a:avLst/>
              <a:gdLst/>
              <a:ahLst/>
              <a:cxnLst/>
              <a:rect l="l" t="t" r="r" b="b"/>
              <a:pathLst>
                <a:path w="41" h="27" extrusionOk="0">
                  <a:moveTo>
                    <a:pt x="19" y="0"/>
                  </a:moveTo>
                  <a:cubicBezTo>
                    <a:pt x="41" y="10"/>
                    <a:pt x="28" y="27"/>
                    <a:pt x="8" y="20"/>
                  </a:cubicBezTo>
                  <a:cubicBezTo>
                    <a:pt x="0" y="8"/>
                    <a:pt x="7" y="2"/>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80" name="Google Shape;280;p18"/>
            <p:cNvSpPr/>
            <p:nvPr/>
          </p:nvSpPr>
          <p:spPr>
            <a:xfrm rot="5400000">
              <a:off x="10429579" y="1052065"/>
              <a:ext cx="9748" cy="5712"/>
            </a:xfrm>
            <a:custGeom>
              <a:avLst/>
              <a:gdLst/>
              <a:ahLst/>
              <a:cxnLst/>
              <a:rect l="l" t="t" r="r" b="b"/>
              <a:pathLst>
                <a:path w="3" h="2" extrusionOk="0">
                  <a:moveTo>
                    <a:pt x="1" y="0"/>
                  </a:moveTo>
                  <a:cubicBezTo>
                    <a:pt x="2" y="1"/>
                    <a:pt x="3" y="2"/>
                    <a:pt x="2" y="2"/>
                  </a:cubicBezTo>
                  <a:cubicBezTo>
                    <a:pt x="1" y="2"/>
                    <a:pt x="0" y="1"/>
                    <a:pt x="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81" name="Google Shape;281;p18"/>
            <p:cNvSpPr/>
            <p:nvPr/>
          </p:nvSpPr>
          <p:spPr>
            <a:xfrm rot="5400000">
              <a:off x="10143571" y="759954"/>
              <a:ext cx="143559" cy="75075"/>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82" name="Google Shape;282;p18"/>
            <p:cNvSpPr/>
            <p:nvPr/>
          </p:nvSpPr>
          <p:spPr>
            <a:xfrm rot="5400000">
              <a:off x="10116540" y="914370"/>
              <a:ext cx="115202" cy="90579"/>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83" name="Google Shape;283;p18"/>
            <p:cNvSpPr/>
            <p:nvPr/>
          </p:nvSpPr>
          <p:spPr>
            <a:xfrm rot="5400000">
              <a:off x="10113545" y="349939"/>
              <a:ext cx="118747" cy="81603"/>
            </a:xfrm>
            <a:custGeom>
              <a:avLst/>
              <a:gdLst/>
              <a:ahLst/>
              <a:cxnLst/>
              <a:rect l="l" t="t" r="r" b="b"/>
              <a:pathLst>
                <a:path w="36" h="27" extrusionOk="0">
                  <a:moveTo>
                    <a:pt x="21" y="0"/>
                  </a:moveTo>
                  <a:cubicBezTo>
                    <a:pt x="33" y="3"/>
                    <a:pt x="36" y="23"/>
                    <a:pt x="22" y="27"/>
                  </a:cubicBezTo>
                  <a:cubicBezTo>
                    <a:pt x="3" y="25"/>
                    <a:pt x="0" y="1"/>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84" name="Google Shape;284;p18"/>
            <p:cNvSpPr/>
            <p:nvPr/>
          </p:nvSpPr>
          <p:spPr>
            <a:xfrm rot="5400000">
              <a:off x="10090473" y="513567"/>
              <a:ext cx="134697" cy="105266"/>
            </a:xfrm>
            <a:custGeom>
              <a:avLst/>
              <a:gdLst/>
              <a:ahLst/>
              <a:cxnLst/>
              <a:rect l="l" t="t" r="r" b="b"/>
              <a:pathLst>
                <a:path w="41" h="35" extrusionOk="0">
                  <a:moveTo>
                    <a:pt x="28" y="2"/>
                  </a:moveTo>
                  <a:cubicBezTo>
                    <a:pt x="37" y="0"/>
                    <a:pt x="41" y="13"/>
                    <a:pt x="40" y="21"/>
                  </a:cubicBezTo>
                  <a:cubicBezTo>
                    <a:pt x="22" y="35"/>
                    <a:pt x="0" y="10"/>
                    <a:pt x="28"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285" name="Google Shape;285;p18"/>
            <p:cNvSpPr/>
            <p:nvPr/>
          </p:nvSpPr>
          <p:spPr>
            <a:xfrm rot="5400000">
              <a:off x="10094459" y="118508"/>
              <a:ext cx="124063" cy="78339"/>
            </a:xfrm>
            <a:custGeom>
              <a:avLst/>
              <a:gdLst/>
              <a:ahLst/>
              <a:cxnLst/>
              <a:rect l="l" t="t" r="r" b="b"/>
              <a:pathLst>
                <a:path w="38" h="26" extrusionOk="0">
                  <a:moveTo>
                    <a:pt x="22" y="0"/>
                  </a:moveTo>
                  <a:cubicBezTo>
                    <a:pt x="38" y="3"/>
                    <a:pt x="33" y="25"/>
                    <a:pt x="18" y="26"/>
                  </a:cubicBezTo>
                  <a:cubicBezTo>
                    <a:pt x="0" y="20"/>
                    <a:pt x="6" y="3"/>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grpSp>
      <p:sp>
        <p:nvSpPr>
          <p:cNvPr id="286" name="Google Shape;286;p18"/>
          <p:cNvSpPr txBox="1">
            <a:spLocks noGrp="1"/>
          </p:cNvSpPr>
          <p:nvPr>
            <p:ph type="title"/>
          </p:nvPr>
        </p:nvSpPr>
        <p:spPr>
          <a:xfrm>
            <a:off x="1792224" y="1170432"/>
            <a:ext cx="7379208" cy="1033272"/>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2"/>
              </a:buClr>
              <a:buSzPts val="40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7" name="Google Shape;287;p18"/>
          <p:cNvSpPr txBox="1">
            <a:spLocks noGrp="1"/>
          </p:cNvSpPr>
          <p:nvPr>
            <p:ph type="ftr" idx="11"/>
          </p:nvPr>
        </p:nvSpPr>
        <p:spPr>
          <a:xfrm rot="5400000">
            <a:off x="-1754871" y="2093199"/>
            <a:ext cx="4157472" cy="41608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8" name="Google Shape;288;p18"/>
          <p:cNvSpPr txBox="1">
            <a:spLocks noGrp="1"/>
          </p:cNvSpPr>
          <p:nvPr>
            <p:ph type="body" idx="1"/>
          </p:nvPr>
        </p:nvSpPr>
        <p:spPr>
          <a:xfrm>
            <a:off x="1790700" y="2431099"/>
            <a:ext cx="7263653" cy="3055301"/>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SzPts val="2000"/>
              <a:buNone/>
              <a:defRPr/>
            </a:lvl1pPr>
            <a:lvl2pPr marL="914400" lvl="1" indent="-228600" algn="l">
              <a:lnSpc>
                <a:spcPct val="150000"/>
              </a:lnSpc>
              <a:spcBef>
                <a:spcPts val="500"/>
              </a:spcBef>
              <a:spcAft>
                <a:spcPts val="0"/>
              </a:spcAft>
              <a:buSzPts val="1800"/>
              <a:buNone/>
              <a:defRPr/>
            </a:lvl2pPr>
            <a:lvl3pPr marL="1371600" lvl="2" indent="-342900" algn="l">
              <a:lnSpc>
                <a:spcPct val="150000"/>
              </a:lnSpc>
              <a:spcBef>
                <a:spcPts val="500"/>
              </a:spcBef>
              <a:spcAft>
                <a:spcPts val="0"/>
              </a:spcAft>
              <a:buSzPts val="1800"/>
              <a:buChar char="•"/>
              <a:defRPr/>
            </a:lvl3pPr>
            <a:lvl4pPr marL="1828800" lvl="3" indent="-228600" algn="l">
              <a:lnSpc>
                <a:spcPct val="150000"/>
              </a:lnSpc>
              <a:spcBef>
                <a:spcPts val="500"/>
              </a:spcBef>
              <a:spcAft>
                <a:spcPts val="0"/>
              </a:spcAft>
              <a:buSzPts val="1800"/>
              <a:buNone/>
              <a:defRPr/>
            </a:lvl4pPr>
            <a:lvl5pPr marL="2286000" lvl="4" indent="-342900" algn="l">
              <a:lnSpc>
                <a:spcPct val="15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18"/>
          <p:cNvSpPr>
            <a:spLocks noGrp="1"/>
          </p:cNvSpPr>
          <p:nvPr>
            <p:ph type="pic" idx="2"/>
          </p:nvPr>
        </p:nvSpPr>
        <p:spPr>
          <a:xfrm>
            <a:off x="9546336" y="877824"/>
            <a:ext cx="2651760" cy="1709928"/>
          </a:xfrm>
          <a:prstGeom prst="rect">
            <a:avLst/>
          </a:prstGeom>
          <a:solidFill>
            <a:srgbClr val="9CAFB4"/>
          </a:solidFill>
          <a:ln>
            <a:noFill/>
          </a:ln>
        </p:spPr>
      </p:sp>
      <p:sp>
        <p:nvSpPr>
          <p:cNvPr id="290" name="Google Shape;290;p18"/>
          <p:cNvSpPr>
            <a:spLocks noGrp="1"/>
          </p:cNvSpPr>
          <p:nvPr>
            <p:ph type="pic" idx="3"/>
          </p:nvPr>
        </p:nvSpPr>
        <p:spPr>
          <a:xfrm>
            <a:off x="9546336" y="2587752"/>
            <a:ext cx="2651760" cy="1709928"/>
          </a:xfrm>
          <a:prstGeom prst="rect">
            <a:avLst/>
          </a:prstGeom>
          <a:solidFill>
            <a:srgbClr val="9CAFB4"/>
          </a:solidFill>
          <a:ln>
            <a:noFill/>
          </a:ln>
        </p:spPr>
      </p:sp>
      <p:sp>
        <p:nvSpPr>
          <p:cNvPr id="291" name="Google Shape;291;p18"/>
          <p:cNvSpPr>
            <a:spLocks noGrp="1"/>
          </p:cNvSpPr>
          <p:nvPr>
            <p:ph type="pic" idx="4"/>
          </p:nvPr>
        </p:nvSpPr>
        <p:spPr>
          <a:xfrm>
            <a:off x="9546336" y="4279392"/>
            <a:ext cx="2651760" cy="1709928"/>
          </a:xfrm>
          <a:prstGeom prst="rect">
            <a:avLst/>
          </a:prstGeom>
          <a:solidFill>
            <a:srgbClr val="9CAFB4"/>
          </a:solidFill>
          <a:ln>
            <a:noFill/>
          </a:ln>
        </p:spPr>
      </p:sp>
      <p:sp>
        <p:nvSpPr>
          <p:cNvPr id="292" name="Google Shape;292;p18"/>
          <p:cNvSpPr txBox="1">
            <a:spLocks noGrp="1"/>
          </p:cNvSpPr>
          <p:nvPr>
            <p:ph type="dt" idx="10"/>
          </p:nvPr>
        </p:nvSpPr>
        <p:spPr>
          <a:xfrm>
            <a:off x="173736" y="6382512"/>
            <a:ext cx="28459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3" name="Google Shape;293;p18"/>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Saut de section">
  <p:cSld name="4_Saut de section">
    <p:spTree>
      <p:nvGrpSpPr>
        <p:cNvPr id="1" name="Shape 294"/>
        <p:cNvGrpSpPr/>
        <p:nvPr/>
      </p:nvGrpSpPr>
      <p:grpSpPr>
        <a:xfrm>
          <a:off x="0" y="0"/>
          <a:ext cx="0" cy="0"/>
          <a:chOff x="0" y="0"/>
          <a:chExt cx="0" cy="0"/>
        </a:xfrm>
      </p:grpSpPr>
      <p:sp>
        <p:nvSpPr>
          <p:cNvPr id="295" name="Google Shape;295;p19"/>
          <p:cNvSpPr/>
          <p:nvPr/>
        </p:nvSpPr>
        <p:spPr>
          <a:xfrm>
            <a:off x="-18980" y="4519947"/>
            <a:ext cx="12208582" cy="2335657"/>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sp>
        <p:nvSpPr>
          <p:cNvPr id="296" name="Google Shape;296;p19"/>
          <p:cNvSpPr txBox="1">
            <a:spLocks noGrp="1"/>
          </p:cNvSpPr>
          <p:nvPr>
            <p:ph type="title"/>
          </p:nvPr>
        </p:nvSpPr>
        <p:spPr>
          <a:xfrm>
            <a:off x="2066544" y="4937760"/>
            <a:ext cx="8028432" cy="886968"/>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40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7" name="Google Shape;297;p19"/>
          <p:cNvSpPr txBox="1">
            <a:spLocks noGrp="1"/>
          </p:cNvSpPr>
          <p:nvPr>
            <p:ph type="subTitle" idx="1"/>
          </p:nvPr>
        </p:nvSpPr>
        <p:spPr>
          <a:xfrm>
            <a:off x="2780983" y="5945844"/>
            <a:ext cx="6396471" cy="509627"/>
          </a:xfrm>
          <a:prstGeom prst="rect">
            <a:avLst/>
          </a:prstGeom>
          <a:noFill/>
          <a:ln>
            <a:noFill/>
          </a:ln>
        </p:spPr>
        <p:txBody>
          <a:bodyPr spcFirstLastPara="1" wrap="square" lIns="91425" tIns="45700" rIns="91425" bIns="45700" anchor="t" anchorCtr="0">
            <a:normAutofit/>
          </a:bodyPr>
          <a:lstStyle>
            <a:lvl1pPr lvl="0" algn="ctr">
              <a:lnSpc>
                <a:spcPct val="150000"/>
              </a:lnSpc>
              <a:spcBef>
                <a:spcPts val="1000"/>
              </a:spcBef>
              <a:spcAft>
                <a:spcPts val="0"/>
              </a:spcAft>
              <a:buSzPts val="2000"/>
              <a:buNone/>
              <a:defRPr/>
            </a:lvl1pPr>
            <a:lvl2pPr lvl="1" algn="l">
              <a:lnSpc>
                <a:spcPct val="150000"/>
              </a:lnSpc>
              <a:spcBef>
                <a:spcPts val="500"/>
              </a:spcBef>
              <a:spcAft>
                <a:spcPts val="0"/>
              </a:spcAft>
              <a:buSzPts val="1800"/>
              <a:buNone/>
              <a:defRPr/>
            </a:lvl2pPr>
            <a:lvl3pPr lvl="2" algn="l">
              <a:lnSpc>
                <a:spcPct val="150000"/>
              </a:lnSpc>
              <a:spcBef>
                <a:spcPts val="500"/>
              </a:spcBef>
              <a:spcAft>
                <a:spcPts val="0"/>
              </a:spcAft>
              <a:buSzPts val="1800"/>
              <a:buChar char="•"/>
              <a:defRPr/>
            </a:lvl3pPr>
            <a:lvl4pPr lvl="3" algn="l">
              <a:lnSpc>
                <a:spcPct val="150000"/>
              </a:lnSpc>
              <a:spcBef>
                <a:spcPts val="500"/>
              </a:spcBef>
              <a:spcAft>
                <a:spcPts val="0"/>
              </a:spcAft>
              <a:buSzPts val="1800"/>
              <a:buNone/>
              <a:defRPr/>
            </a:lvl4pPr>
            <a:lvl5pPr lvl="4" algn="l">
              <a:lnSpc>
                <a:spcPct val="150000"/>
              </a:lnSpc>
              <a:spcBef>
                <a:spcPts val="500"/>
              </a:spcBef>
              <a:spcAft>
                <a:spcPts val="0"/>
              </a:spcAft>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298" name="Google Shape;298;p19"/>
          <p:cNvSpPr>
            <a:spLocks noGrp="1"/>
          </p:cNvSpPr>
          <p:nvPr>
            <p:ph type="pic" idx="2"/>
          </p:nvPr>
        </p:nvSpPr>
        <p:spPr>
          <a:xfrm>
            <a:off x="-4352" y="8"/>
            <a:ext cx="12200723" cy="4502143"/>
          </a:xfrm>
          <a:prstGeom prst="rect">
            <a:avLst/>
          </a:prstGeom>
          <a:solidFill>
            <a:srgbClr val="9CAFB4"/>
          </a:solidFill>
          <a:ln>
            <a:noFill/>
          </a:ln>
        </p:spPr>
      </p:sp>
      <p:grpSp>
        <p:nvGrpSpPr>
          <p:cNvPr id="299" name="Google Shape;299;p19"/>
          <p:cNvGrpSpPr/>
          <p:nvPr/>
        </p:nvGrpSpPr>
        <p:grpSpPr>
          <a:xfrm>
            <a:off x="29432" y="4252353"/>
            <a:ext cx="12157773" cy="494218"/>
            <a:chOff x="18956" y="5952517"/>
            <a:chExt cx="12157773" cy="494218"/>
          </a:xfrm>
        </p:grpSpPr>
        <p:sp>
          <p:nvSpPr>
            <p:cNvPr id="300" name="Google Shape;300;p19"/>
            <p:cNvSpPr/>
            <p:nvPr/>
          </p:nvSpPr>
          <p:spPr>
            <a:xfrm rot="10800000">
              <a:off x="6637219" y="6356157"/>
              <a:ext cx="138242" cy="88130"/>
            </a:xfrm>
            <a:custGeom>
              <a:avLst/>
              <a:gdLst/>
              <a:ahLst/>
              <a:cxnLst/>
              <a:rect l="l" t="t" r="r" b="b"/>
              <a:pathLst>
                <a:path w="42" h="29" extrusionOk="0">
                  <a:moveTo>
                    <a:pt x="22" y="0"/>
                  </a:moveTo>
                  <a:cubicBezTo>
                    <a:pt x="42" y="7"/>
                    <a:pt x="28" y="29"/>
                    <a:pt x="14" y="25"/>
                  </a:cubicBezTo>
                  <a:cubicBezTo>
                    <a:pt x="0" y="18"/>
                    <a:pt x="8" y="1"/>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01" name="Google Shape;301;p19"/>
            <p:cNvSpPr/>
            <p:nvPr/>
          </p:nvSpPr>
          <p:spPr>
            <a:xfrm rot="10800000">
              <a:off x="6139192" y="6359421"/>
              <a:ext cx="121406" cy="72626"/>
            </a:xfrm>
            <a:custGeom>
              <a:avLst/>
              <a:gdLst/>
              <a:ahLst/>
              <a:cxnLst/>
              <a:rect l="l" t="t" r="r" b="b"/>
              <a:pathLst>
                <a:path w="37" h="24" extrusionOk="0">
                  <a:moveTo>
                    <a:pt x="16" y="0"/>
                  </a:moveTo>
                  <a:cubicBezTo>
                    <a:pt x="37" y="6"/>
                    <a:pt x="30" y="20"/>
                    <a:pt x="11" y="24"/>
                  </a:cubicBezTo>
                  <a:cubicBezTo>
                    <a:pt x="0" y="17"/>
                    <a:pt x="5" y="3"/>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02" name="Google Shape;302;p19"/>
            <p:cNvSpPr/>
            <p:nvPr/>
          </p:nvSpPr>
          <p:spPr>
            <a:xfrm rot="10800000">
              <a:off x="6384660" y="6368396"/>
              <a:ext cx="138242" cy="78339"/>
            </a:xfrm>
            <a:custGeom>
              <a:avLst/>
              <a:gdLst/>
              <a:ahLst/>
              <a:cxnLst/>
              <a:rect l="l" t="t" r="r" b="b"/>
              <a:pathLst>
                <a:path w="42" h="26" extrusionOk="0">
                  <a:moveTo>
                    <a:pt x="6" y="6"/>
                  </a:moveTo>
                  <a:cubicBezTo>
                    <a:pt x="25" y="0"/>
                    <a:pt x="42" y="17"/>
                    <a:pt x="21" y="26"/>
                  </a:cubicBezTo>
                  <a:cubicBezTo>
                    <a:pt x="9" y="26"/>
                    <a:pt x="0" y="16"/>
                    <a:pt x="6" y="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03" name="Google Shape;303;p19"/>
            <p:cNvSpPr/>
            <p:nvPr/>
          </p:nvSpPr>
          <p:spPr>
            <a:xfrm rot="10800000">
              <a:off x="5653573" y="6308012"/>
              <a:ext cx="150648" cy="99554"/>
            </a:xfrm>
            <a:custGeom>
              <a:avLst/>
              <a:gdLst/>
              <a:ahLst/>
              <a:cxnLst/>
              <a:rect l="l" t="t" r="r" b="b"/>
              <a:pathLst>
                <a:path w="46" h="33" extrusionOk="0">
                  <a:moveTo>
                    <a:pt x="26" y="0"/>
                  </a:moveTo>
                  <a:cubicBezTo>
                    <a:pt x="29" y="0"/>
                    <a:pt x="46" y="16"/>
                    <a:pt x="38" y="22"/>
                  </a:cubicBezTo>
                  <a:cubicBezTo>
                    <a:pt x="16" y="33"/>
                    <a:pt x="0" y="5"/>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04" name="Google Shape;304;p19"/>
            <p:cNvSpPr/>
            <p:nvPr/>
          </p:nvSpPr>
          <p:spPr>
            <a:xfrm rot="10800000">
              <a:off x="18956" y="5956599"/>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05" name="Google Shape;305;p19"/>
            <p:cNvSpPr/>
            <p:nvPr/>
          </p:nvSpPr>
          <p:spPr>
            <a:xfrm rot="10800000">
              <a:off x="4709370" y="6291575"/>
              <a:ext cx="124951" cy="69362"/>
            </a:xfrm>
            <a:custGeom>
              <a:avLst/>
              <a:gdLst/>
              <a:ahLst/>
              <a:cxnLst/>
              <a:rect l="l" t="t" r="r" b="b"/>
              <a:pathLst>
                <a:path w="38" h="23" extrusionOk="0">
                  <a:moveTo>
                    <a:pt x="16" y="0"/>
                  </a:moveTo>
                  <a:cubicBezTo>
                    <a:pt x="38" y="8"/>
                    <a:pt x="31" y="18"/>
                    <a:pt x="10" y="23"/>
                  </a:cubicBezTo>
                  <a:cubicBezTo>
                    <a:pt x="0" y="16"/>
                    <a:pt x="4" y="3"/>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06" name="Google Shape;306;p19"/>
            <p:cNvSpPr/>
            <p:nvPr/>
          </p:nvSpPr>
          <p:spPr>
            <a:xfrm rot="10800000">
              <a:off x="4452381" y="6295774"/>
              <a:ext cx="128495" cy="78339"/>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07" name="Google Shape;307;p19"/>
            <p:cNvSpPr/>
            <p:nvPr/>
          </p:nvSpPr>
          <p:spPr>
            <a:xfrm rot="10800000">
              <a:off x="5883090" y="6322699"/>
              <a:ext cx="134697" cy="81603"/>
            </a:xfrm>
            <a:custGeom>
              <a:avLst/>
              <a:gdLst/>
              <a:ahLst/>
              <a:cxnLst/>
              <a:rect l="l" t="t" r="r" b="b"/>
              <a:pathLst>
                <a:path w="41" h="27" extrusionOk="0">
                  <a:moveTo>
                    <a:pt x="19" y="0"/>
                  </a:moveTo>
                  <a:cubicBezTo>
                    <a:pt x="41" y="10"/>
                    <a:pt x="28" y="27"/>
                    <a:pt x="8" y="20"/>
                  </a:cubicBezTo>
                  <a:cubicBezTo>
                    <a:pt x="0" y="8"/>
                    <a:pt x="7" y="2"/>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08" name="Google Shape;308;p19"/>
            <p:cNvSpPr/>
            <p:nvPr/>
          </p:nvSpPr>
          <p:spPr>
            <a:xfrm rot="10800000">
              <a:off x="5404559" y="6308010"/>
              <a:ext cx="127608" cy="78339"/>
            </a:xfrm>
            <a:custGeom>
              <a:avLst/>
              <a:gdLst/>
              <a:ahLst/>
              <a:cxnLst/>
              <a:rect l="l" t="t" r="r" b="b"/>
              <a:pathLst>
                <a:path w="39" h="26" extrusionOk="0">
                  <a:moveTo>
                    <a:pt x="24" y="0"/>
                  </a:moveTo>
                  <a:cubicBezTo>
                    <a:pt x="39" y="2"/>
                    <a:pt x="36" y="26"/>
                    <a:pt x="20" y="25"/>
                  </a:cubicBezTo>
                  <a:cubicBezTo>
                    <a:pt x="0" y="18"/>
                    <a:pt x="3"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09" name="Google Shape;309;p19"/>
            <p:cNvSpPr/>
            <p:nvPr/>
          </p:nvSpPr>
          <p:spPr>
            <a:xfrm rot="10800000">
              <a:off x="4937280" y="6282192"/>
              <a:ext cx="131153" cy="93843"/>
            </a:xfrm>
            <a:custGeom>
              <a:avLst/>
              <a:gdLst/>
              <a:ahLst/>
              <a:cxnLst/>
              <a:rect l="l" t="t" r="r" b="b"/>
              <a:pathLst>
                <a:path w="40" h="31" extrusionOk="0">
                  <a:moveTo>
                    <a:pt x="22" y="0"/>
                  </a:moveTo>
                  <a:cubicBezTo>
                    <a:pt x="39" y="3"/>
                    <a:pt x="40" y="31"/>
                    <a:pt x="16" y="25"/>
                  </a:cubicBezTo>
                  <a:cubicBezTo>
                    <a:pt x="0" y="7"/>
                    <a:pt x="13" y="4"/>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10" name="Google Shape;310;p19"/>
            <p:cNvSpPr/>
            <p:nvPr/>
          </p:nvSpPr>
          <p:spPr>
            <a:xfrm rot="10800000">
              <a:off x="5194538" y="6290059"/>
              <a:ext cx="127608" cy="69362"/>
            </a:xfrm>
            <a:custGeom>
              <a:avLst/>
              <a:gdLst/>
              <a:ahLst/>
              <a:cxnLst/>
              <a:rect l="l" t="t" r="r" b="b"/>
              <a:pathLst>
                <a:path w="39" h="23" extrusionOk="0">
                  <a:moveTo>
                    <a:pt x="16" y="0"/>
                  </a:moveTo>
                  <a:cubicBezTo>
                    <a:pt x="39" y="7"/>
                    <a:pt x="31" y="17"/>
                    <a:pt x="11" y="23"/>
                  </a:cubicBezTo>
                  <a:cubicBezTo>
                    <a:pt x="0" y="16"/>
                    <a:pt x="4" y="2"/>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11" name="Google Shape;311;p19"/>
            <p:cNvSpPr/>
            <p:nvPr/>
          </p:nvSpPr>
          <p:spPr>
            <a:xfrm rot="10800000">
              <a:off x="5742191" y="6338204"/>
              <a:ext cx="9748" cy="5712"/>
            </a:xfrm>
            <a:custGeom>
              <a:avLst/>
              <a:gdLst/>
              <a:ahLst/>
              <a:cxnLst/>
              <a:rect l="l" t="t" r="r" b="b"/>
              <a:pathLst>
                <a:path w="3" h="2" extrusionOk="0">
                  <a:moveTo>
                    <a:pt x="1" y="0"/>
                  </a:moveTo>
                  <a:cubicBezTo>
                    <a:pt x="2" y="1"/>
                    <a:pt x="3" y="2"/>
                    <a:pt x="2" y="2"/>
                  </a:cubicBezTo>
                  <a:cubicBezTo>
                    <a:pt x="1" y="2"/>
                    <a:pt x="0" y="1"/>
                    <a:pt x="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12" name="Google Shape;312;p19"/>
            <p:cNvSpPr/>
            <p:nvPr/>
          </p:nvSpPr>
          <p:spPr>
            <a:xfrm rot="10800000">
              <a:off x="5902106" y="6043523"/>
              <a:ext cx="143559" cy="75075"/>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13" name="Google Shape;313;p19"/>
            <p:cNvSpPr/>
            <p:nvPr/>
          </p:nvSpPr>
          <p:spPr>
            <a:xfrm rot="10800000">
              <a:off x="5710297" y="6035458"/>
              <a:ext cx="115202" cy="90579"/>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14" name="Google Shape;314;p19"/>
            <p:cNvSpPr/>
            <p:nvPr/>
          </p:nvSpPr>
          <p:spPr>
            <a:xfrm rot="10800000">
              <a:off x="6277444" y="6038724"/>
              <a:ext cx="118747" cy="81603"/>
            </a:xfrm>
            <a:custGeom>
              <a:avLst/>
              <a:gdLst/>
              <a:ahLst/>
              <a:cxnLst/>
              <a:rect l="l" t="t" r="r" b="b"/>
              <a:pathLst>
                <a:path w="36" h="27" extrusionOk="0">
                  <a:moveTo>
                    <a:pt x="21" y="0"/>
                  </a:moveTo>
                  <a:cubicBezTo>
                    <a:pt x="33" y="3"/>
                    <a:pt x="36" y="23"/>
                    <a:pt x="22" y="27"/>
                  </a:cubicBezTo>
                  <a:cubicBezTo>
                    <a:pt x="3" y="25"/>
                    <a:pt x="0" y="1"/>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15" name="Google Shape;315;p19"/>
            <p:cNvSpPr/>
            <p:nvPr/>
          </p:nvSpPr>
          <p:spPr>
            <a:xfrm rot="10800000">
              <a:off x="5471034" y="6035460"/>
              <a:ext cx="127608" cy="79154"/>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16" name="Google Shape;316;p19"/>
            <p:cNvSpPr/>
            <p:nvPr/>
          </p:nvSpPr>
          <p:spPr>
            <a:xfrm rot="10800000">
              <a:off x="6094009" y="6011795"/>
              <a:ext cx="134697" cy="105266"/>
            </a:xfrm>
            <a:custGeom>
              <a:avLst/>
              <a:gdLst/>
              <a:ahLst/>
              <a:cxnLst/>
              <a:rect l="l" t="t" r="r" b="b"/>
              <a:pathLst>
                <a:path w="41" h="35" extrusionOk="0">
                  <a:moveTo>
                    <a:pt x="28" y="2"/>
                  </a:moveTo>
                  <a:cubicBezTo>
                    <a:pt x="37" y="0"/>
                    <a:pt x="41" y="13"/>
                    <a:pt x="40" y="21"/>
                  </a:cubicBezTo>
                  <a:cubicBezTo>
                    <a:pt x="22" y="35"/>
                    <a:pt x="0" y="10"/>
                    <a:pt x="28"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17" name="Google Shape;317;p19"/>
            <p:cNvSpPr/>
            <p:nvPr/>
          </p:nvSpPr>
          <p:spPr>
            <a:xfrm rot="10800000">
              <a:off x="5264556" y="6041988"/>
              <a:ext cx="131153" cy="69362"/>
            </a:xfrm>
            <a:custGeom>
              <a:avLst/>
              <a:gdLst/>
              <a:ahLst/>
              <a:cxnLst/>
              <a:rect l="l" t="t" r="r" b="b"/>
              <a:pathLst>
                <a:path w="40" h="23" extrusionOk="0">
                  <a:moveTo>
                    <a:pt x="24" y="0"/>
                  </a:moveTo>
                  <a:cubicBezTo>
                    <a:pt x="40" y="0"/>
                    <a:pt x="38" y="20"/>
                    <a:pt x="25" y="23"/>
                  </a:cubicBezTo>
                  <a:cubicBezTo>
                    <a:pt x="0" y="22"/>
                    <a:pt x="6"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18" name="Google Shape;318;p19"/>
            <p:cNvSpPr/>
            <p:nvPr/>
          </p:nvSpPr>
          <p:spPr>
            <a:xfrm rot="10800000">
              <a:off x="4392340" y="5985586"/>
              <a:ext cx="128495" cy="72626"/>
            </a:xfrm>
            <a:custGeom>
              <a:avLst/>
              <a:gdLst/>
              <a:ahLst/>
              <a:cxnLst/>
              <a:rect l="l" t="t" r="r" b="b"/>
              <a:pathLst>
                <a:path w="39" h="24" extrusionOk="0">
                  <a:moveTo>
                    <a:pt x="21" y="0"/>
                  </a:moveTo>
                  <a:cubicBezTo>
                    <a:pt x="37" y="0"/>
                    <a:pt x="39" y="23"/>
                    <a:pt x="22" y="24"/>
                  </a:cubicBezTo>
                  <a:cubicBezTo>
                    <a:pt x="7" y="22"/>
                    <a:pt x="0" y="5"/>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19" name="Google Shape;319;p19"/>
            <p:cNvSpPr/>
            <p:nvPr/>
          </p:nvSpPr>
          <p:spPr>
            <a:xfrm rot="10800000">
              <a:off x="5037697" y="6020771"/>
              <a:ext cx="140901" cy="93843"/>
            </a:xfrm>
            <a:custGeom>
              <a:avLst/>
              <a:gdLst/>
              <a:ahLst/>
              <a:cxnLst/>
              <a:rect l="l" t="t" r="r" b="b"/>
              <a:pathLst>
                <a:path w="43" h="31" extrusionOk="0">
                  <a:moveTo>
                    <a:pt x="27" y="3"/>
                  </a:moveTo>
                  <a:cubicBezTo>
                    <a:pt x="35" y="0"/>
                    <a:pt x="43" y="17"/>
                    <a:pt x="40" y="23"/>
                  </a:cubicBezTo>
                  <a:cubicBezTo>
                    <a:pt x="21" y="31"/>
                    <a:pt x="0" y="15"/>
                    <a:pt x="27"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20" name="Google Shape;320;p19"/>
            <p:cNvSpPr/>
            <p:nvPr/>
          </p:nvSpPr>
          <p:spPr>
            <a:xfrm rot="10800000">
              <a:off x="6473186" y="6052072"/>
              <a:ext cx="124063" cy="78339"/>
            </a:xfrm>
            <a:custGeom>
              <a:avLst/>
              <a:gdLst/>
              <a:ahLst/>
              <a:cxnLst/>
              <a:rect l="l" t="t" r="r" b="b"/>
              <a:pathLst>
                <a:path w="38" h="26" extrusionOk="0">
                  <a:moveTo>
                    <a:pt x="22" y="0"/>
                  </a:moveTo>
                  <a:cubicBezTo>
                    <a:pt x="38" y="3"/>
                    <a:pt x="33" y="25"/>
                    <a:pt x="18" y="26"/>
                  </a:cubicBezTo>
                  <a:cubicBezTo>
                    <a:pt x="0" y="20"/>
                    <a:pt x="6" y="3"/>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21" name="Google Shape;321;p19"/>
            <p:cNvSpPr/>
            <p:nvPr/>
          </p:nvSpPr>
          <p:spPr>
            <a:xfrm rot="10800000">
              <a:off x="4825017" y="6002818"/>
              <a:ext cx="131153" cy="69362"/>
            </a:xfrm>
            <a:custGeom>
              <a:avLst/>
              <a:gdLst/>
              <a:ahLst/>
              <a:cxnLst/>
              <a:rect l="l" t="t" r="r" b="b"/>
              <a:pathLst>
                <a:path w="40" h="23" extrusionOk="0">
                  <a:moveTo>
                    <a:pt x="24" y="0"/>
                  </a:moveTo>
                  <a:cubicBezTo>
                    <a:pt x="40" y="0"/>
                    <a:pt x="38" y="20"/>
                    <a:pt x="25" y="23"/>
                  </a:cubicBezTo>
                  <a:cubicBezTo>
                    <a:pt x="0" y="22"/>
                    <a:pt x="6" y="4"/>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22" name="Google Shape;322;p19"/>
            <p:cNvSpPr/>
            <p:nvPr/>
          </p:nvSpPr>
          <p:spPr>
            <a:xfrm rot="10800000">
              <a:off x="4572460" y="5957121"/>
              <a:ext cx="137356" cy="99554"/>
            </a:xfrm>
            <a:custGeom>
              <a:avLst/>
              <a:gdLst/>
              <a:ahLst/>
              <a:cxnLst/>
              <a:rect l="l" t="t" r="r" b="b"/>
              <a:pathLst>
                <a:path w="42" h="33" extrusionOk="0">
                  <a:moveTo>
                    <a:pt x="25" y="1"/>
                  </a:moveTo>
                  <a:cubicBezTo>
                    <a:pt x="42" y="14"/>
                    <a:pt x="15" y="33"/>
                    <a:pt x="4" y="19"/>
                  </a:cubicBezTo>
                  <a:cubicBezTo>
                    <a:pt x="0" y="5"/>
                    <a:pt x="16" y="0"/>
                    <a:pt x="25"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23" name="Google Shape;323;p19"/>
            <p:cNvSpPr/>
            <p:nvPr/>
          </p:nvSpPr>
          <p:spPr>
            <a:xfrm rot="10800000">
              <a:off x="3908414" y="6286792"/>
              <a:ext cx="121406" cy="81603"/>
            </a:xfrm>
            <a:custGeom>
              <a:avLst/>
              <a:gdLst/>
              <a:ahLst/>
              <a:cxnLst/>
              <a:rect l="l" t="t" r="r" b="b"/>
              <a:pathLst>
                <a:path w="37" h="27" extrusionOk="0">
                  <a:moveTo>
                    <a:pt x="20" y="1"/>
                  </a:moveTo>
                  <a:cubicBezTo>
                    <a:pt x="31" y="1"/>
                    <a:pt x="37" y="24"/>
                    <a:pt x="22" y="27"/>
                  </a:cubicBezTo>
                  <a:cubicBezTo>
                    <a:pt x="2" y="27"/>
                    <a:pt x="0" y="0"/>
                    <a:pt x="20"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24" name="Google Shape;324;p19"/>
            <p:cNvSpPr/>
            <p:nvPr/>
          </p:nvSpPr>
          <p:spPr>
            <a:xfrm rot="10800000">
              <a:off x="1634353" y="6266141"/>
              <a:ext cx="124063" cy="87315"/>
            </a:xfrm>
            <a:custGeom>
              <a:avLst/>
              <a:gdLst/>
              <a:ahLst/>
              <a:cxnLst/>
              <a:rect l="l" t="t" r="r" b="b"/>
              <a:pathLst>
                <a:path w="38" h="29" extrusionOk="0">
                  <a:moveTo>
                    <a:pt x="12" y="3"/>
                  </a:moveTo>
                  <a:cubicBezTo>
                    <a:pt x="34" y="0"/>
                    <a:pt x="38" y="26"/>
                    <a:pt x="15" y="29"/>
                  </a:cubicBezTo>
                  <a:cubicBezTo>
                    <a:pt x="4" y="23"/>
                    <a:pt x="0" y="9"/>
                    <a:pt x="12"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25" name="Google Shape;325;p19"/>
            <p:cNvSpPr/>
            <p:nvPr/>
          </p:nvSpPr>
          <p:spPr>
            <a:xfrm rot="10800000">
              <a:off x="4177783" y="6246129"/>
              <a:ext cx="138242" cy="100371"/>
            </a:xfrm>
            <a:custGeom>
              <a:avLst/>
              <a:gdLst/>
              <a:ahLst/>
              <a:cxnLst/>
              <a:rect l="l" t="t" r="r" b="b"/>
              <a:pathLst>
                <a:path w="42" h="33" extrusionOk="0">
                  <a:moveTo>
                    <a:pt x="25" y="1"/>
                  </a:moveTo>
                  <a:cubicBezTo>
                    <a:pt x="42" y="14"/>
                    <a:pt x="15" y="33"/>
                    <a:pt x="4" y="19"/>
                  </a:cubicBezTo>
                  <a:cubicBezTo>
                    <a:pt x="0" y="6"/>
                    <a:pt x="15" y="0"/>
                    <a:pt x="25"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26" name="Google Shape;326;p19"/>
            <p:cNvSpPr/>
            <p:nvPr/>
          </p:nvSpPr>
          <p:spPr>
            <a:xfrm rot="10800000">
              <a:off x="1982245" y="6242949"/>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27" name="Google Shape;327;p19"/>
            <p:cNvSpPr/>
            <p:nvPr/>
          </p:nvSpPr>
          <p:spPr>
            <a:xfrm rot="10800000">
              <a:off x="2268040" y="6282192"/>
              <a:ext cx="121406" cy="88130"/>
            </a:xfrm>
            <a:custGeom>
              <a:avLst/>
              <a:gdLst/>
              <a:ahLst/>
              <a:cxnLst/>
              <a:rect l="l" t="t" r="r" b="b"/>
              <a:pathLst>
                <a:path w="37" h="29" extrusionOk="0">
                  <a:moveTo>
                    <a:pt x="18" y="4"/>
                  </a:moveTo>
                  <a:cubicBezTo>
                    <a:pt x="35" y="0"/>
                    <a:pt x="37" y="28"/>
                    <a:pt x="22" y="29"/>
                  </a:cubicBezTo>
                  <a:cubicBezTo>
                    <a:pt x="7" y="28"/>
                    <a:pt x="0" y="14"/>
                    <a:pt x="18" y="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28" name="Google Shape;328;p19"/>
            <p:cNvSpPr/>
            <p:nvPr/>
          </p:nvSpPr>
          <p:spPr>
            <a:xfrm rot="10800000">
              <a:off x="2510851" y="6246285"/>
              <a:ext cx="143559" cy="102819"/>
            </a:xfrm>
            <a:custGeom>
              <a:avLst/>
              <a:gdLst/>
              <a:ahLst/>
              <a:cxnLst/>
              <a:rect l="l" t="t" r="r" b="b"/>
              <a:pathLst>
                <a:path w="44" h="34" extrusionOk="0">
                  <a:moveTo>
                    <a:pt x="31" y="1"/>
                  </a:moveTo>
                  <a:cubicBezTo>
                    <a:pt x="39" y="0"/>
                    <a:pt x="44" y="12"/>
                    <a:pt x="42" y="19"/>
                  </a:cubicBezTo>
                  <a:cubicBezTo>
                    <a:pt x="25" y="34"/>
                    <a:pt x="0" y="8"/>
                    <a:pt x="31"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29" name="Google Shape;329;p19"/>
            <p:cNvSpPr/>
            <p:nvPr/>
          </p:nvSpPr>
          <p:spPr>
            <a:xfrm rot="10800000">
              <a:off x="3028371" y="6264238"/>
              <a:ext cx="134697" cy="81603"/>
            </a:xfrm>
            <a:custGeom>
              <a:avLst/>
              <a:gdLst/>
              <a:ahLst/>
              <a:cxnLst/>
              <a:rect l="l" t="t" r="r" b="b"/>
              <a:pathLst>
                <a:path w="41" h="27" extrusionOk="0">
                  <a:moveTo>
                    <a:pt x="22" y="0"/>
                  </a:moveTo>
                  <a:cubicBezTo>
                    <a:pt x="41" y="12"/>
                    <a:pt x="24" y="27"/>
                    <a:pt x="8" y="20"/>
                  </a:cubicBezTo>
                  <a:cubicBezTo>
                    <a:pt x="0" y="7"/>
                    <a:pt x="8" y="0"/>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30" name="Google Shape;330;p19"/>
            <p:cNvSpPr/>
            <p:nvPr/>
          </p:nvSpPr>
          <p:spPr>
            <a:xfrm rot="10800000">
              <a:off x="3656011" y="6301648"/>
              <a:ext cx="124951" cy="69362"/>
            </a:xfrm>
            <a:custGeom>
              <a:avLst/>
              <a:gdLst/>
              <a:ahLst/>
              <a:cxnLst/>
              <a:rect l="l" t="t" r="r" b="b"/>
              <a:pathLst>
                <a:path w="38" h="23" extrusionOk="0">
                  <a:moveTo>
                    <a:pt x="26" y="0"/>
                  </a:moveTo>
                  <a:cubicBezTo>
                    <a:pt x="38" y="0"/>
                    <a:pt x="37" y="20"/>
                    <a:pt x="25" y="23"/>
                  </a:cubicBezTo>
                  <a:cubicBezTo>
                    <a:pt x="0" y="23"/>
                    <a:pt x="5" y="1"/>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31" name="Google Shape;331;p19"/>
            <p:cNvSpPr/>
            <p:nvPr/>
          </p:nvSpPr>
          <p:spPr>
            <a:xfrm rot="10800000">
              <a:off x="3333279" y="6267101"/>
              <a:ext cx="134697" cy="84866"/>
            </a:xfrm>
            <a:custGeom>
              <a:avLst/>
              <a:gdLst/>
              <a:ahLst/>
              <a:cxnLst/>
              <a:rect l="l" t="t" r="r" b="b"/>
              <a:pathLst>
                <a:path w="41" h="28" extrusionOk="0">
                  <a:moveTo>
                    <a:pt x="26" y="1"/>
                  </a:moveTo>
                  <a:cubicBezTo>
                    <a:pt x="34" y="0"/>
                    <a:pt x="41" y="12"/>
                    <a:pt x="39" y="20"/>
                  </a:cubicBezTo>
                  <a:cubicBezTo>
                    <a:pt x="17" y="28"/>
                    <a:pt x="0" y="12"/>
                    <a:pt x="26"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32" name="Google Shape;332;p19"/>
            <p:cNvSpPr/>
            <p:nvPr/>
          </p:nvSpPr>
          <p:spPr>
            <a:xfrm rot="10800000">
              <a:off x="2773156" y="6239757"/>
              <a:ext cx="143559" cy="97107"/>
            </a:xfrm>
            <a:custGeom>
              <a:avLst/>
              <a:gdLst/>
              <a:ahLst/>
              <a:cxnLst/>
              <a:rect l="l" t="t" r="r" b="b"/>
              <a:pathLst>
                <a:path w="44" h="32" extrusionOk="0">
                  <a:moveTo>
                    <a:pt x="31" y="1"/>
                  </a:moveTo>
                  <a:cubicBezTo>
                    <a:pt x="40" y="0"/>
                    <a:pt x="44" y="8"/>
                    <a:pt x="43" y="15"/>
                  </a:cubicBezTo>
                  <a:cubicBezTo>
                    <a:pt x="29" y="32"/>
                    <a:pt x="0" y="6"/>
                    <a:pt x="31"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33" name="Google Shape;333;p19"/>
            <p:cNvSpPr/>
            <p:nvPr/>
          </p:nvSpPr>
          <p:spPr>
            <a:xfrm rot="10800000">
              <a:off x="1398709" y="6264239"/>
              <a:ext cx="94821" cy="69362"/>
            </a:xfrm>
            <a:custGeom>
              <a:avLst/>
              <a:gdLst/>
              <a:ahLst/>
              <a:cxnLst/>
              <a:rect l="l" t="t" r="r" b="b"/>
              <a:pathLst>
                <a:path w="29" h="23" extrusionOk="0">
                  <a:moveTo>
                    <a:pt x="13" y="0"/>
                  </a:moveTo>
                  <a:cubicBezTo>
                    <a:pt x="27" y="0"/>
                    <a:pt x="29" y="22"/>
                    <a:pt x="13" y="23"/>
                  </a:cubicBezTo>
                  <a:cubicBezTo>
                    <a:pt x="2" y="22"/>
                    <a:pt x="0" y="2"/>
                    <a:pt x="1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34" name="Google Shape;334;p19"/>
            <p:cNvSpPr/>
            <p:nvPr/>
          </p:nvSpPr>
          <p:spPr>
            <a:xfrm rot="10800000">
              <a:off x="1047787" y="6218542"/>
              <a:ext cx="140901" cy="102819"/>
            </a:xfrm>
            <a:custGeom>
              <a:avLst/>
              <a:gdLst/>
              <a:ahLst/>
              <a:cxnLst/>
              <a:rect l="l" t="t" r="r" b="b"/>
              <a:pathLst>
                <a:path w="43" h="34" extrusionOk="0">
                  <a:moveTo>
                    <a:pt x="24" y="0"/>
                  </a:moveTo>
                  <a:cubicBezTo>
                    <a:pt x="43" y="3"/>
                    <a:pt x="28" y="34"/>
                    <a:pt x="14" y="23"/>
                  </a:cubicBezTo>
                  <a:cubicBezTo>
                    <a:pt x="0" y="28"/>
                    <a:pt x="4" y="5"/>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35" name="Google Shape;335;p19"/>
            <p:cNvSpPr/>
            <p:nvPr/>
          </p:nvSpPr>
          <p:spPr>
            <a:xfrm rot="10800000">
              <a:off x="290115" y="6200589"/>
              <a:ext cx="134697" cy="93843"/>
            </a:xfrm>
            <a:custGeom>
              <a:avLst/>
              <a:gdLst/>
              <a:ahLst/>
              <a:cxnLst/>
              <a:rect l="l" t="t" r="r" b="b"/>
              <a:pathLst>
                <a:path w="41" h="31" extrusionOk="0">
                  <a:moveTo>
                    <a:pt x="23" y="0"/>
                  </a:moveTo>
                  <a:cubicBezTo>
                    <a:pt x="40" y="1"/>
                    <a:pt x="41" y="31"/>
                    <a:pt x="17" y="25"/>
                  </a:cubicBezTo>
                  <a:cubicBezTo>
                    <a:pt x="0" y="7"/>
                    <a:pt x="17" y="4"/>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36" name="Google Shape;336;p19"/>
            <p:cNvSpPr/>
            <p:nvPr/>
          </p:nvSpPr>
          <p:spPr>
            <a:xfrm rot="10800000">
              <a:off x="811181" y="6179372"/>
              <a:ext cx="118747" cy="120771"/>
            </a:xfrm>
            <a:custGeom>
              <a:avLst/>
              <a:gdLst/>
              <a:ahLst/>
              <a:cxnLst/>
              <a:rect l="l" t="t" r="r" b="b"/>
              <a:pathLst>
                <a:path w="36" h="40" extrusionOk="0">
                  <a:moveTo>
                    <a:pt x="16" y="4"/>
                  </a:moveTo>
                  <a:cubicBezTo>
                    <a:pt x="36" y="5"/>
                    <a:pt x="33" y="0"/>
                    <a:pt x="34" y="15"/>
                  </a:cubicBezTo>
                  <a:cubicBezTo>
                    <a:pt x="34" y="40"/>
                    <a:pt x="0" y="22"/>
                    <a:pt x="16" y="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37" name="Google Shape;337;p19"/>
            <p:cNvSpPr/>
            <p:nvPr/>
          </p:nvSpPr>
          <p:spPr>
            <a:xfrm rot="10800000">
              <a:off x="543201" y="6241343"/>
              <a:ext cx="131153" cy="72626"/>
            </a:xfrm>
            <a:custGeom>
              <a:avLst/>
              <a:gdLst/>
              <a:ahLst/>
              <a:cxnLst/>
              <a:rect l="l" t="t" r="r" b="b"/>
              <a:pathLst>
                <a:path w="40" h="24" extrusionOk="0">
                  <a:moveTo>
                    <a:pt x="24" y="0"/>
                  </a:moveTo>
                  <a:cubicBezTo>
                    <a:pt x="40" y="0"/>
                    <a:pt x="38" y="20"/>
                    <a:pt x="25" y="24"/>
                  </a:cubicBezTo>
                  <a:cubicBezTo>
                    <a:pt x="0" y="22"/>
                    <a:pt x="6" y="4"/>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38" name="Google Shape;338;p19"/>
            <p:cNvSpPr/>
            <p:nvPr/>
          </p:nvSpPr>
          <p:spPr>
            <a:xfrm rot="10800000">
              <a:off x="3406775" y="5979446"/>
              <a:ext cx="144445" cy="106083"/>
            </a:xfrm>
            <a:custGeom>
              <a:avLst/>
              <a:gdLst/>
              <a:ahLst/>
              <a:cxnLst/>
              <a:rect l="l" t="t" r="r" b="b"/>
              <a:pathLst>
                <a:path w="44" h="35" extrusionOk="0">
                  <a:moveTo>
                    <a:pt x="28" y="0"/>
                  </a:moveTo>
                  <a:cubicBezTo>
                    <a:pt x="36" y="1"/>
                    <a:pt x="44" y="12"/>
                    <a:pt x="42" y="21"/>
                  </a:cubicBezTo>
                  <a:cubicBezTo>
                    <a:pt x="23" y="35"/>
                    <a:pt x="0" y="7"/>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39" name="Google Shape;339;p19"/>
            <p:cNvSpPr/>
            <p:nvPr/>
          </p:nvSpPr>
          <p:spPr>
            <a:xfrm rot="10800000">
              <a:off x="2327423" y="6028408"/>
              <a:ext cx="151535" cy="75075"/>
            </a:xfrm>
            <a:custGeom>
              <a:avLst/>
              <a:gdLst/>
              <a:ahLst/>
              <a:cxnLst/>
              <a:rect l="l" t="t" r="r" b="b"/>
              <a:pathLst>
                <a:path w="46" h="25" extrusionOk="0">
                  <a:moveTo>
                    <a:pt x="23" y="0"/>
                  </a:moveTo>
                  <a:cubicBezTo>
                    <a:pt x="32" y="1"/>
                    <a:pt x="46" y="21"/>
                    <a:pt x="29" y="25"/>
                  </a:cubicBezTo>
                  <a:cubicBezTo>
                    <a:pt x="10" y="23"/>
                    <a:pt x="0" y="9"/>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40" name="Google Shape;340;p19"/>
            <p:cNvSpPr/>
            <p:nvPr/>
          </p:nvSpPr>
          <p:spPr>
            <a:xfrm rot="10800000">
              <a:off x="1334031" y="6019431"/>
              <a:ext cx="134697" cy="84051"/>
            </a:xfrm>
            <a:custGeom>
              <a:avLst/>
              <a:gdLst/>
              <a:ahLst/>
              <a:cxnLst/>
              <a:rect l="l" t="t" r="r" b="b"/>
              <a:pathLst>
                <a:path w="41" h="28" extrusionOk="0">
                  <a:moveTo>
                    <a:pt x="22" y="0"/>
                  </a:moveTo>
                  <a:cubicBezTo>
                    <a:pt x="41" y="13"/>
                    <a:pt x="24" y="28"/>
                    <a:pt x="8" y="21"/>
                  </a:cubicBezTo>
                  <a:cubicBezTo>
                    <a:pt x="0" y="8"/>
                    <a:pt x="8" y="0"/>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41" name="Google Shape;341;p19"/>
            <p:cNvSpPr/>
            <p:nvPr/>
          </p:nvSpPr>
          <p:spPr>
            <a:xfrm rot="10800000">
              <a:off x="2124491" y="6012903"/>
              <a:ext cx="131153" cy="84866"/>
            </a:xfrm>
            <a:custGeom>
              <a:avLst/>
              <a:gdLst/>
              <a:ahLst/>
              <a:cxnLst/>
              <a:rect l="l" t="t" r="r" b="b"/>
              <a:pathLst>
                <a:path w="40" h="28" extrusionOk="0">
                  <a:moveTo>
                    <a:pt x="27" y="1"/>
                  </a:moveTo>
                  <a:cubicBezTo>
                    <a:pt x="35" y="0"/>
                    <a:pt x="40" y="10"/>
                    <a:pt x="38" y="17"/>
                  </a:cubicBezTo>
                  <a:cubicBezTo>
                    <a:pt x="17" y="28"/>
                    <a:pt x="0" y="7"/>
                    <a:pt x="27"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42" name="Google Shape;342;p19"/>
            <p:cNvSpPr/>
            <p:nvPr/>
          </p:nvSpPr>
          <p:spPr>
            <a:xfrm rot="10800000">
              <a:off x="657884" y="5982710"/>
              <a:ext cx="144445" cy="102819"/>
            </a:xfrm>
            <a:custGeom>
              <a:avLst/>
              <a:gdLst/>
              <a:ahLst/>
              <a:cxnLst/>
              <a:rect l="l" t="t" r="r" b="b"/>
              <a:pathLst>
                <a:path w="44" h="34" extrusionOk="0">
                  <a:moveTo>
                    <a:pt x="31" y="1"/>
                  </a:moveTo>
                  <a:cubicBezTo>
                    <a:pt x="44" y="3"/>
                    <a:pt x="38" y="34"/>
                    <a:pt x="25" y="22"/>
                  </a:cubicBezTo>
                  <a:cubicBezTo>
                    <a:pt x="0" y="28"/>
                    <a:pt x="14" y="0"/>
                    <a:pt x="31"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43" name="Google Shape;343;p19"/>
            <p:cNvSpPr/>
            <p:nvPr/>
          </p:nvSpPr>
          <p:spPr>
            <a:xfrm rot="10800000">
              <a:off x="3649584" y="5970470"/>
              <a:ext cx="115202" cy="121588"/>
            </a:xfrm>
            <a:custGeom>
              <a:avLst/>
              <a:gdLst/>
              <a:ahLst/>
              <a:cxnLst/>
              <a:rect l="l" t="t" r="r" b="b"/>
              <a:pathLst>
                <a:path w="35" h="40" extrusionOk="0">
                  <a:moveTo>
                    <a:pt x="16" y="4"/>
                  </a:moveTo>
                  <a:cubicBezTo>
                    <a:pt x="35" y="4"/>
                    <a:pt x="32" y="0"/>
                    <a:pt x="33" y="15"/>
                  </a:cubicBezTo>
                  <a:cubicBezTo>
                    <a:pt x="34" y="40"/>
                    <a:pt x="0" y="22"/>
                    <a:pt x="16" y="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44" name="Google Shape;344;p19"/>
            <p:cNvSpPr/>
            <p:nvPr/>
          </p:nvSpPr>
          <p:spPr>
            <a:xfrm rot="10800000">
              <a:off x="1829398" y="6010455"/>
              <a:ext cx="127608" cy="69362"/>
            </a:xfrm>
            <a:custGeom>
              <a:avLst/>
              <a:gdLst/>
              <a:ahLst/>
              <a:cxnLst/>
              <a:rect l="l" t="t" r="r" b="b"/>
              <a:pathLst>
                <a:path w="39" h="23" extrusionOk="0">
                  <a:moveTo>
                    <a:pt x="26" y="0"/>
                  </a:moveTo>
                  <a:cubicBezTo>
                    <a:pt x="39" y="1"/>
                    <a:pt x="38" y="21"/>
                    <a:pt x="26" y="23"/>
                  </a:cubicBezTo>
                  <a:cubicBezTo>
                    <a:pt x="0" y="23"/>
                    <a:pt x="5" y="2"/>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45" name="Google Shape;345;p19"/>
            <p:cNvSpPr/>
            <p:nvPr/>
          </p:nvSpPr>
          <p:spPr>
            <a:xfrm rot="10800000">
              <a:off x="1580384" y="5998215"/>
              <a:ext cx="131153" cy="81603"/>
            </a:xfrm>
            <a:custGeom>
              <a:avLst/>
              <a:gdLst/>
              <a:ahLst/>
              <a:cxnLst/>
              <a:rect l="l" t="t" r="r" b="b"/>
              <a:pathLst>
                <a:path w="40" h="27" extrusionOk="0">
                  <a:moveTo>
                    <a:pt x="25" y="0"/>
                  </a:moveTo>
                  <a:cubicBezTo>
                    <a:pt x="34" y="0"/>
                    <a:pt x="40" y="11"/>
                    <a:pt x="38" y="20"/>
                  </a:cubicBezTo>
                  <a:cubicBezTo>
                    <a:pt x="17" y="27"/>
                    <a:pt x="0" y="12"/>
                    <a:pt x="2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46" name="Google Shape;346;p19"/>
            <p:cNvSpPr/>
            <p:nvPr/>
          </p:nvSpPr>
          <p:spPr>
            <a:xfrm rot="10800000">
              <a:off x="4121911" y="5994951"/>
              <a:ext cx="134697" cy="81603"/>
            </a:xfrm>
            <a:custGeom>
              <a:avLst/>
              <a:gdLst/>
              <a:ahLst/>
              <a:cxnLst/>
              <a:rect l="l" t="t" r="r" b="b"/>
              <a:pathLst>
                <a:path w="41" h="27" extrusionOk="0">
                  <a:moveTo>
                    <a:pt x="19" y="0"/>
                  </a:moveTo>
                  <a:cubicBezTo>
                    <a:pt x="41" y="9"/>
                    <a:pt x="28" y="27"/>
                    <a:pt x="7" y="20"/>
                  </a:cubicBezTo>
                  <a:cubicBezTo>
                    <a:pt x="0" y="8"/>
                    <a:pt x="7" y="1"/>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47" name="Google Shape;347;p19"/>
            <p:cNvSpPr/>
            <p:nvPr/>
          </p:nvSpPr>
          <p:spPr>
            <a:xfrm rot="10800000">
              <a:off x="438116" y="5994950"/>
              <a:ext cx="144445" cy="78339"/>
            </a:xfrm>
            <a:custGeom>
              <a:avLst/>
              <a:gdLst/>
              <a:ahLst/>
              <a:cxnLst/>
              <a:rect l="l" t="t" r="r" b="b"/>
              <a:pathLst>
                <a:path w="44" h="26" extrusionOk="0">
                  <a:moveTo>
                    <a:pt x="29" y="0"/>
                  </a:moveTo>
                  <a:cubicBezTo>
                    <a:pt x="44" y="3"/>
                    <a:pt x="40" y="22"/>
                    <a:pt x="26" y="26"/>
                  </a:cubicBezTo>
                  <a:cubicBezTo>
                    <a:pt x="0" y="25"/>
                    <a:pt x="11" y="6"/>
                    <a:pt x="2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48" name="Google Shape;348;p19"/>
            <p:cNvSpPr/>
            <p:nvPr/>
          </p:nvSpPr>
          <p:spPr>
            <a:xfrm rot="10800000">
              <a:off x="1110716" y="5973734"/>
              <a:ext cx="144445" cy="97107"/>
            </a:xfrm>
            <a:custGeom>
              <a:avLst/>
              <a:gdLst/>
              <a:ahLst/>
              <a:cxnLst/>
              <a:rect l="l" t="t" r="r" b="b"/>
              <a:pathLst>
                <a:path w="44" h="32" extrusionOk="0">
                  <a:moveTo>
                    <a:pt x="31" y="1"/>
                  </a:moveTo>
                  <a:cubicBezTo>
                    <a:pt x="40" y="0"/>
                    <a:pt x="44" y="8"/>
                    <a:pt x="43" y="16"/>
                  </a:cubicBezTo>
                  <a:cubicBezTo>
                    <a:pt x="29" y="32"/>
                    <a:pt x="0" y="7"/>
                    <a:pt x="31"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49" name="Google Shape;349;p19"/>
            <p:cNvSpPr/>
            <p:nvPr/>
          </p:nvSpPr>
          <p:spPr>
            <a:xfrm rot="10800000">
              <a:off x="2639354" y="5976998"/>
              <a:ext cx="131153" cy="84866"/>
            </a:xfrm>
            <a:custGeom>
              <a:avLst/>
              <a:gdLst/>
              <a:ahLst/>
              <a:cxnLst/>
              <a:rect l="l" t="t" r="r" b="b"/>
              <a:pathLst>
                <a:path w="40" h="28" extrusionOk="0">
                  <a:moveTo>
                    <a:pt x="27" y="1"/>
                  </a:moveTo>
                  <a:cubicBezTo>
                    <a:pt x="35" y="0"/>
                    <a:pt x="40" y="10"/>
                    <a:pt x="38" y="17"/>
                  </a:cubicBezTo>
                  <a:cubicBezTo>
                    <a:pt x="17" y="28"/>
                    <a:pt x="0" y="7"/>
                    <a:pt x="27"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50" name="Google Shape;350;p19"/>
            <p:cNvSpPr/>
            <p:nvPr/>
          </p:nvSpPr>
          <p:spPr>
            <a:xfrm rot="10800000">
              <a:off x="867906" y="5952517"/>
              <a:ext cx="144445" cy="102819"/>
            </a:xfrm>
            <a:custGeom>
              <a:avLst/>
              <a:gdLst/>
              <a:ahLst/>
              <a:cxnLst/>
              <a:rect l="l" t="t" r="r" b="b"/>
              <a:pathLst>
                <a:path w="44" h="34" extrusionOk="0">
                  <a:moveTo>
                    <a:pt x="31" y="0"/>
                  </a:moveTo>
                  <a:cubicBezTo>
                    <a:pt x="39" y="0"/>
                    <a:pt x="44" y="12"/>
                    <a:pt x="42" y="19"/>
                  </a:cubicBezTo>
                  <a:cubicBezTo>
                    <a:pt x="25" y="34"/>
                    <a:pt x="0" y="8"/>
                    <a:pt x="3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51" name="Google Shape;351;p19"/>
            <p:cNvSpPr/>
            <p:nvPr/>
          </p:nvSpPr>
          <p:spPr>
            <a:xfrm rot="10800000">
              <a:off x="3895937" y="6000664"/>
              <a:ext cx="121406" cy="81603"/>
            </a:xfrm>
            <a:custGeom>
              <a:avLst/>
              <a:gdLst/>
              <a:ahLst/>
              <a:cxnLst/>
              <a:rect l="l" t="t" r="r" b="b"/>
              <a:pathLst>
                <a:path w="37" h="27" extrusionOk="0">
                  <a:moveTo>
                    <a:pt x="19" y="1"/>
                  </a:moveTo>
                  <a:cubicBezTo>
                    <a:pt x="31" y="2"/>
                    <a:pt x="37" y="24"/>
                    <a:pt x="21" y="27"/>
                  </a:cubicBezTo>
                  <a:cubicBezTo>
                    <a:pt x="1" y="27"/>
                    <a:pt x="0" y="0"/>
                    <a:pt x="1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52" name="Google Shape;352;p19"/>
            <p:cNvSpPr/>
            <p:nvPr/>
          </p:nvSpPr>
          <p:spPr>
            <a:xfrm rot="10800000">
              <a:off x="2865326" y="5973733"/>
              <a:ext cx="147990" cy="78339"/>
            </a:xfrm>
            <a:custGeom>
              <a:avLst/>
              <a:gdLst/>
              <a:ahLst/>
              <a:cxnLst/>
              <a:rect l="l" t="t" r="r" b="b"/>
              <a:pathLst>
                <a:path w="45" h="26" extrusionOk="0">
                  <a:moveTo>
                    <a:pt x="22" y="0"/>
                  </a:moveTo>
                  <a:cubicBezTo>
                    <a:pt x="32" y="2"/>
                    <a:pt x="45" y="22"/>
                    <a:pt x="28" y="26"/>
                  </a:cubicBezTo>
                  <a:cubicBezTo>
                    <a:pt x="10" y="24"/>
                    <a:pt x="0" y="9"/>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53" name="Google Shape;353;p19"/>
            <p:cNvSpPr/>
            <p:nvPr/>
          </p:nvSpPr>
          <p:spPr>
            <a:xfrm rot="10800000">
              <a:off x="3115444" y="5992749"/>
              <a:ext cx="133812" cy="79154"/>
            </a:xfrm>
            <a:custGeom>
              <a:avLst/>
              <a:gdLst/>
              <a:ahLst/>
              <a:cxnLst/>
              <a:rect l="l" t="t" r="r" b="b"/>
              <a:pathLst>
                <a:path w="41" h="26" extrusionOk="0">
                  <a:moveTo>
                    <a:pt x="19" y="0"/>
                  </a:moveTo>
                  <a:cubicBezTo>
                    <a:pt x="41" y="9"/>
                    <a:pt x="28" y="26"/>
                    <a:pt x="7" y="19"/>
                  </a:cubicBezTo>
                  <a:cubicBezTo>
                    <a:pt x="0" y="8"/>
                    <a:pt x="7" y="1"/>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54" name="Google Shape;354;p19"/>
            <p:cNvSpPr/>
            <p:nvPr/>
          </p:nvSpPr>
          <p:spPr>
            <a:xfrm rot="10800000">
              <a:off x="215687" y="5955781"/>
              <a:ext cx="127608" cy="81603"/>
            </a:xfrm>
            <a:custGeom>
              <a:avLst/>
              <a:gdLst/>
              <a:ahLst/>
              <a:cxnLst/>
              <a:rect l="l" t="t" r="r" b="b"/>
              <a:pathLst>
                <a:path w="39" h="27" extrusionOk="0">
                  <a:moveTo>
                    <a:pt x="21" y="2"/>
                  </a:moveTo>
                  <a:cubicBezTo>
                    <a:pt x="36" y="0"/>
                    <a:pt x="39" y="17"/>
                    <a:pt x="26" y="24"/>
                  </a:cubicBezTo>
                  <a:cubicBezTo>
                    <a:pt x="8" y="27"/>
                    <a:pt x="0" y="9"/>
                    <a:pt x="21"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55" name="Google Shape;355;p19"/>
            <p:cNvSpPr/>
            <p:nvPr/>
          </p:nvSpPr>
          <p:spPr>
            <a:xfrm rot="10800000">
              <a:off x="6683670" y="6019431"/>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56" name="Google Shape;356;p19"/>
            <p:cNvSpPr/>
            <p:nvPr/>
          </p:nvSpPr>
          <p:spPr>
            <a:xfrm rot="10800000">
              <a:off x="19451" y="6204541"/>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57" name="Google Shape;357;p19"/>
            <p:cNvSpPr/>
            <p:nvPr/>
          </p:nvSpPr>
          <p:spPr>
            <a:xfrm rot="10800000">
              <a:off x="11397390" y="6351960"/>
              <a:ext cx="124951" cy="69362"/>
            </a:xfrm>
            <a:custGeom>
              <a:avLst/>
              <a:gdLst/>
              <a:ahLst/>
              <a:cxnLst/>
              <a:rect l="l" t="t" r="r" b="b"/>
              <a:pathLst>
                <a:path w="38" h="23" extrusionOk="0">
                  <a:moveTo>
                    <a:pt x="16" y="0"/>
                  </a:moveTo>
                  <a:cubicBezTo>
                    <a:pt x="38" y="8"/>
                    <a:pt x="31" y="18"/>
                    <a:pt x="10" y="23"/>
                  </a:cubicBezTo>
                  <a:cubicBezTo>
                    <a:pt x="0" y="16"/>
                    <a:pt x="4" y="3"/>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58" name="Google Shape;358;p19"/>
            <p:cNvSpPr/>
            <p:nvPr/>
          </p:nvSpPr>
          <p:spPr>
            <a:xfrm rot="10800000">
              <a:off x="11140401" y="6356159"/>
              <a:ext cx="128495" cy="78339"/>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59" name="Google Shape;359;p19"/>
            <p:cNvSpPr/>
            <p:nvPr/>
          </p:nvSpPr>
          <p:spPr>
            <a:xfrm rot="10800000">
              <a:off x="12049121" y="6351959"/>
              <a:ext cx="127608" cy="78339"/>
            </a:xfrm>
            <a:custGeom>
              <a:avLst/>
              <a:gdLst/>
              <a:ahLst/>
              <a:cxnLst/>
              <a:rect l="l" t="t" r="r" b="b"/>
              <a:pathLst>
                <a:path w="39" h="26" extrusionOk="0">
                  <a:moveTo>
                    <a:pt x="24" y="0"/>
                  </a:moveTo>
                  <a:cubicBezTo>
                    <a:pt x="39" y="2"/>
                    <a:pt x="36" y="26"/>
                    <a:pt x="20" y="25"/>
                  </a:cubicBezTo>
                  <a:cubicBezTo>
                    <a:pt x="0" y="18"/>
                    <a:pt x="3"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60" name="Google Shape;360;p19"/>
            <p:cNvSpPr/>
            <p:nvPr/>
          </p:nvSpPr>
          <p:spPr>
            <a:xfrm rot="10800000">
              <a:off x="11625300" y="6342577"/>
              <a:ext cx="131153" cy="93843"/>
            </a:xfrm>
            <a:custGeom>
              <a:avLst/>
              <a:gdLst/>
              <a:ahLst/>
              <a:cxnLst/>
              <a:rect l="l" t="t" r="r" b="b"/>
              <a:pathLst>
                <a:path w="40" h="31" extrusionOk="0">
                  <a:moveTo>
                    <a:pt x="22" y="0"/>
                  </a:moveTo>
                  <a:cubicBezTo>
                    <a:pt x="39" y="3"/>
                    <a:pt x="40" y="31"/>
                    <a:pt x="16" y="25"/>
                  </a:cubicBezTo>
                  <a:cubicBezTo>
                    <a:pt x="0" y="7"/>
                    <a:pt x="13" y="4"/>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61" name="Google Shape;361;p19"/>
            <p:cNvSpPr/>
            <p:nvPr/>
          </p:nvSpPr>
          <p:spPr>
            <a:xfrm rot="10800000">
              <a:off x="11851300" y="6351959"/>
              <a:ext cx="127608" cy="69362"/>
            </a:xfrm>
            <a:custGeom>
              <a:avLst/>
              <a:gdLst/>
              <a:ahLst/>
              <a:cxnLst/>
              <a:rect l="l" t="t" r="r" b="b"/>
              <a:pathLst>
                <a:path w="39" h="23" extrusionOk="0">
                  <a:moveTo>
                    <a:pt x="16" y="0"/>
                  </a:moveTo>
                  <a:cubicBezTo>
                    <a:pt x="39" y="7"/>
                    <a:pt x="31" y="17"/>
                    <a:pt x="11" y="23"/>
                  </a:cubicBezTo>
                  <a:cubicBezTo>
                    <a:pt x="0" y="16"/>
                    <a:pt x="4" y="2"/>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62" name="Google Shape;362;p19"/>
            <p:cNvSpPr/>
            <p:nvPr/>
          </p:nvSpPr>
          <p:spPr>
            <a:xfrm rot="10800000">
              <a:off x="11988188" y="6083917"/>
              <a:ext cx="131153" cy="69362"/>
            </a:xfrm>
            <a:custGeom>
              <a:avLst/>
              <a:gdLst/>
              <a:ahLst/>
              <a:cxnLst/>
              <a:rect l="l" t="t" r="r" b="b"/>
              <a:pathLst>
                <a:path w="40" h="23" extrusionOk="0">
                  <a:moveTo>
                    <a:pt x="24" y="0"/>
                  </a:moveTo>
                  <a:cubicBezTo>
                    <a:pt x="40" y="0"/>
                    <a:pt x="38" y="20"/>
                    <a:pt x="25" y="23"/>
                  </a:cubicBezTo>
                  <a:cubicBezTo>
                    <a:pt x="0" y="22"/>
                    <a:pt x="6"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63" name="Google Shape;363;p19"/>
            <p:cNvSpPr/>
            <p:nvPr/>
          </p:nvSpPr>
          <p:spPr>
            <a:xfrm rot="10800000">
              <a:off x="11080360" y="6045971"/>
              <a:ext cx="128495" cy="72626"/>
            </a:xfrm>
            <a:custGeom>
              <a:avLst/>
              <a:gdLst/>
              <a:ahLst/>
              <a:cxnLst/>
              <a:rect l="l" t="t" r="r" b="b"/>
              <a:pathLst>
                <a:path w="39" h="24" extrusionOk="0">
                  <a:moveTo>
                    <a:pt x="21" y="0"/>
                  </a:moveTo>
                  <a:cubicBezTo>
                    <a:pt x="37" y="0"/>
                    <a:pt x="39" y="23"/>
                    <a:pt x="22" y="24"/>
                  </a:cubicBezTo>
                  <a:cubicBezTo>
                    <a:pt x="7" y="22"/>
                    <a:pt x="0" y="5"/>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64" name="Google Shape;364;p19"/>
            <p:cNvSpPr/>
            <p:nvPr/>
          </p:nvSpPr>
          <p:spPr>
            <a:xfrm rot="10800000">
              <a:off x="11725717" y="6081156"/>
              <a:ext cx="140901" cy="93843"/>
            </a:xfrm>
            <a:custGeom>
              <a:avLst/>
              <a:gdLst/>
              <a:ahLst/>
              <a:cxnLst/>
              <a:rect l="l" t="t" r="r" b="b"/>
              <a:pathLst>
                <a:path w="43" h="31" extrusionOk="0">
                  <a:moveTo>
                    <a:pt x="27" y="3"/>
                  </a:moveTo>
                  <a:cubicBezTo>
                    <a:pt x="35" y="0"/>
                    <a:pt x="43" y="17"/>
                    <a:pt x="40" y="23"/>
                  </a:cubicBezTo>
                  <a:cubicBezTo>
                    <a:pt x="21" y="31"/>
                    <a:pt x="0" y="15"/>
                    <a:pt x="27"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65" name="Google Shape;365;p19"/>
            <p:cNvSpPr/>
            <p:nvPr/>
          </p:nvSpPr>
          <p:spPr>
            <a:xfrm rot="10800000">
              <a:off x="11513037" y="6063203"/>
              <a:ext cx="131153" cy="69362"/>
            </a:xfrm>
            <a:custGeom>
              <a:avLst/>
              <a:gdLst/>
              <a:ahLst/>
              <a:cxnLst/>
              <a:rect l="l" t="t" r="r" b="b"/>
              <a:pathLst>
                <a:path w="40" h="23" extrusionOk="0">
                  <a:moveTo>
                    <a:pt x="24" y="0"/>
                  </a:moveTo>
                  <a:cubicBezTo>
                    <a:pt x="40" y="0"/>
                    <a:pt x="38" y="20"/>
                    <a:pt x="25" y="23"/>
                  </a:cubicBezTo>
                  <a:cubicBezTo>
                    <a:pt x="0" y="22"/>
                    <a:pt x="6" y="4"/>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66" name="Google Shape;366;p19"/>
            <p:cNvSpPr/>
            <p:nvPr/>
          </p:nvSpPr>
          <p:spPr>
            <a:xfrm rot="10800000">
              <a:off x="11260480" y="6017506"/>
              <a:ext cx="137356" cy="99554"/>
            </a:xfrm>
            <a:custGeom>
              <a:avLst/>
              <a:gdLst/>
              <a:ahLst/>
              <a:cxnLst/>
              <a:rect l="l" t="t" r="r" b="b"/>
              <a:pathLst>
                <a:path w="42" h="33" extrusionOk="0">
                  <a:moveTo>
                    <a:pt x="25" y="1"/>
                  </a:moveTo>
                  <a:cubicBezTo>
                    <a:pt x="42" y="14"/>
                    <a:pt x="15" y="33"/>
                    <a:pt x="4" y="19"/>
                  </a:cubicBezTo>
                  <a:cubicBezTo>
                    <a:pt x="0" y="5"/>
                    <a:pt x="16" y="0"/>
                    <a:pt x="25"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67" name="Google Shape;367;p19"/>
            <p:cNvSpPr/>
            <p:nvPr/>
          </p:nvSpPr>
          <p:spPr>
            <a:xfrm rot="10800000">
              <a:off x="10596434" y="6347177"/>
              <a:ext cx="121406" cy="81603"/>
            </a:xfrm>
            <a:custGeom>
              <a:avLst/>
              <a:gdLst/>
              <a:ahLst/>
              <a:cxnLst/>
              <a:rect l="l" t="t" r="r" b="b"/>
              <a:pathLst>
                <a:path w="37" h="27" extrusionOk="0">
                  <a:moveTo>
                    <a:pt x="20" y="1"/>
                  </a:moveTo>
                  <a:cubicBezTo>
                    <a:pt x="31" y="1"/>
                    <a:pt x="37" y="24"/>
                    <a:pt x="22" y="27"/>
                  </a:cubicBezTo>
                  <a:cubicBezTo>
                    <a:pt x="2" y="27"/>
                    <a:pt x="0" y="0"/>
                    <a:pt x="20"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68" name="Google Shape;368;p19"/>
            <p:cNvSpPr/>
            <p:nvPr/>
          </p:nvSpPr>
          <p:spPr>
            <a:xfrm rot="10800000">
              <a:off x="8310592" y="6345841"/>
              <a:ext cx="124063" cy="87315"/>
            </a:xfrm>
            <a:custGeom>
              <a:avLst/>
              <a:gdLst/>
              <a:ahLst/>
              <a:cxnLst/>
              <a:rect l="l" t="t" r="r" b="b"/>
              <a:pathLst>
                <a:path w="38" h="29" extrusionOk="0">
                  <a:moveTo>
                    <a:pt x="12" y="3"/>
                  </a:moveTo>
                  <a:cubicBezTo>
                    <a:pt x="34" y="0"/>
                    <a:pt x="38" y="26"/>
                    <a:pt x="15" y="29"/>
                  </a:cubicBezTo>
                  <a:cubicBezTo>
                    <a:pt x="4" y="23"/>
                    <a:pt x="0" y="9"/>
                    <a:pt x="12"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69" name="Google Shape;369;p19"/>
            <p:cNvSpPr/>
            <p:nvPr/>
          </p:nvSpPr>
          <p:spPr>
            <a:xfrm rot="10800000">
              <a:off x="10865803" y="6306514"/>
              <a:ext cx="138242" cy="100371"/>
            </a:xfrm>
            <a:custGeom>
              <a:avLst/>
              <a:gdLst/>
              <a:ahLst/>
              <a:cxnLst/>
              <a:rect l="l" t="t" r="r" b="b"/>
              <a:pathLst>
                <a:path w="42" h="33" extrusionOk="0">
                  <a:moveTo>
                    <a:pt x="25" y="1"/>
                  </a:moveTo>
                  <a:cubicBezTo>
                    <a:pt x="42" y="14"/>
                    <a:pt x="15" y="33"/>
                    <a:pt x="4" y="19"/>
                  </a:cubicBezTo>
                  <a:cubicBezTo>
                    <a:pt x="0" y="6"/>
                    <a:pt x="15" y="0"/>
                    <a:pt x="25"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70" name="Google Shape;370;p19"/>
            <p:cNvSpPr/>
            <p:nvPr/>
          </p:nvSpPr>
          <p:spPr>
            <a:xfrm rot="10800000">
              <a:off x="8670714" y="6339312"/>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71" name="Google Shape;371;p19"/>
            <p:cNvSpPr/>
            <p:nvPr/>
          </p:nvSpPr>
          <p:spPr>
            <a:xfrm rot="10800000">
              <a:off x="8956060" y="6342577"/>
              <a:ext cx="121406" cy="88130"/>
            </a:xfrm>
            <a:custGeom>
              <a:avLst/>
              <a:gdLst/>
              <a:ahLst/>
              <a:cxnLst/>
              <a:rect l="l" t="t" r="r" b="b"/>
              <a:pathLst>
                <a:path w="37" h="29" extrusionOk="0">
                  <a:moveTo>
                    <a:pt x="18" y="4"/>
                  </a:moveTo>
                  <a:cubicBezTo>
                    <a:pt x="35" y="0"/>
                    <a:pt x="37" y="28"/>
                    <a:pt x="22" y="29"/>
                  </a:cubicBezTo>
                  <a:cubicBezTo>
                    <a:pt x="7" y="28"/>
                    <a:pt x="0" y="14"/>
                    <a:pt x="18" y="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72" name="Google Shape;372;p19"/>
            <p:cNvSpPr/>
            <p:nvPr/>
          </p:nvSpPr>
          <p:spPr>
            <a:xfrm rot="10800000">
              <a:off x="9198871" y="6306670"/>
              <a:ext cx="143559" cy="102819"/>
            </a:xfrm>
            <a:custGeom>
              <a:avLst/>
              <a:gdLst/>
              <a:ahLst/>
              <a:cxnLst/>
              <a:rect l="l" t="t" r="r" b="b"/>
              <a:pathLst>
                <a:path w="44" h="34" extrusionOk="0">
                  <a:moveTo>
                    <a:pt x="31" y="1"/>
                  </a:moveTo>
                  <a:cubicBezTo>
                    <a:pt x="39" y="0"/>
                    <a:pt x="44" y="12"/>
                    <a:pt x="42" y="19"/>
                  </a:cubicBezTo>
                  <a:cubicBezTo>
                    <a:pt x="25" y="34"/>
                    <a:pt x="0" y="8"/>
                    <a:pt x="31"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73" name="Google Shape;373;p19"/>
            <p:cNvSpPr/>
            <p:nvPr/>
          </p:nvSpPr>
          <p:spPr>
            <a:xfrm rot="10800000">
              <a:off x="9716391" y="6324623"/>
              <a:ext cx="134697" cy="81603"/>
            </a:xfrm>
            <a:custGeom>
              <a:avLst/>
              <a:gdLst/>
              <a:ahLst/>
              <a:cxnLst/>
              <a:rect l="l" t="t" r="r" b="b"/>
              <a:pathLst>
                <a:path w="41" h="27" extrusionOk="0">
                  <a:moveTo>
                    <a:pt x="22" y="0"/>
                  </a:moveTo>
                  <a:cubicBezTo>
                    <a:pt x="41" y="12"/>
                    <a:pt x="24" y="27"/>
                    <a:pt x="8" y="20"/>
                  </a:cubicBezTo>
                  <a:cubicBezTo>
                    <a:pt x="0" y="7"/>
                    <a:pt x="8" y="0"/>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74" name="Google Shape;374;p19"/>
            <p:cNvSpPr/>
            <p:nvPr/>
          </p:nvSpPr>
          <p:spPr>
            <a:xfrm rot="10800000">
              <a:off x="10344031" y="6362033"/>
              <a:ext cx="124951" cy="69362"/>
            </a:xfrm>
            <a:custGeom>
              <a:avLst/>
              <a:gdLst/>
              <a:ahLst/>
              <a:cxnLst/>
              <a:rect l="l" t="t" r="r" b="b"/>
              <a:pathLst>
                <a:path w="38" h="23" extrusionOk="0">
                  <a:moveTo>
                    <a:pt x="26" y="0"/>
                  </a:moveTo>
                  <a:cubicBezTo>
                    <a:pt x="38" y="0"/>
                    <a:pt x="37" y="20"/>
                    <a:pt x="25" y="23"/>
                  </a:cubicBezTo>
                  <a:cubicBezTo>
                    <a:pt x="0" y="23"/>
                    <a:pt x="5" y="1"/>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75" name="Google Shape;375;p19"/>
            <p:cNvSpPr/>
            <p:nvPr/>
          </p:nvSpPr>
          <p:spPr>
            <a:xfrm rot="10800000">
              <a:off x="10070859" y="6318096"/>
              <a:ext cx="134697" cy="84866"/>
            </a:xfrm>
            <a:custGeom>
              <a:avLst/>
              <a:gdLst/>
              <a:ahLst/>
              <a:cxnLst/>
              <a:rect l="l" t="t" r="r" b="b"/>
              <a:pathLst>
                <a:path w="41" h="28" extrusionOk="0">
                  <a:moveTo>
                    <a:pt x="26" y="1"/>
                  </a:moveTo>
                  <a:cubicBezTo>
                    <a:pt x="34" y="0"/>
                    <a:pt x="41" y="12"/>
                    <a:pt x="39" y="20"/>
                  </a:cubicBezTo>
                  <a:cubicBezTo>
                    <a:pt x="17" y="28"/>
                    <a:pt x="0" y="12"/>
                    <a:pt x="26"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76" name="Google Shape;376;p19"/>
            <p:cNvSpPr/>
            <p:nvPr/>
          </p:nvSpPr>
          <p:spPr>
            <a:xfrm rot="10800000">
              <a:off x="9461176" y="6300142"/>
              <a:ext cx="143559" cy="97107"/>
            </a:xfrm>
            <a:custGeom>
              <a:avLst/>
              <a:gdLst/>
              <a:ahLst/>
              <a:cxnLst/>
              <a:rect l="l" t="t" r="r" b="b"/>
              <a:pathLst>
                <a:path w="44" h="32" extrusionOk="0">
                  <a:moveTo>
                    <a:pt x="31" y="1"/>
                  </a:moveTo>
                  <a:cubicBezTo>
                    <a:pt x="40" y="0"/>
                    <a:pt x="44" y="8"/>
                    <a:pt x="43" y="15"/>
                  </a:cubicBezTo>
                  <a:cubicBezTo>
                    <a:pt x="29" y="32"/>
                    <a:pt x="0" y="6"/>
                    <a:pt x="31"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77" name="Google Shape;377;p19"/>
            <p:cNvSpPr/>
            <p:nvPr/>
          </p:nvSpPr>
          <p:spPr>
            <a:xfrm rot="10800000">
              <a:off x="8039205" y="6341355"/>
              <a:ext cx="94821" cy="69362"/>
            </a:xfrm>
            <a:custGeom>
              <a:avLst/>
              <a:gdLst/>
              <a:ahLst/>
              <a:cxnLst/>
              <a:rect l="l" t="t" r="r" b="b"/>
              <a:pathLst>
                <a:path w="29" h="23" extrusionOk="0">
                  <a:moveTo>
                    <a:pt x="13" y="0"/>
                  </a:moveTo>
                  <a:cubicBezTo>
                    <a:pt x="27" y="0"/>
                    <a:pt x="29" y="22"/>
                    <a:pt x="13" y="23"/>
                  </a:cubicBezTo>
                  <a:cubicBezTo>
                    <a:pt x="2" y="22"/>
                    <a:pt x="0" y="2"/>
                    <a:pt x="1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78" name="Google Shape;378;p19"/>
            <p:cNvSpPr/>
            <p:nvPr/>
          </p:nvSpPr>
          <p:spPr>
            <a:xfrm rot="10800000">
              <a:off x="7730057" y="6318096"/>
              <a:ext cx="140901" cy="102819"/>
            </a:xfrm>
            <a:custGeom>
              <a:avLst/>
              <a:gdLst/>
              <a:ahLst/>
              <a:cxnLst/>
              <a:rect l="l" t="t" r="r" b="b"/>
              <a:pathLst>
                <a:path w="43" h="34" extrusionOk="0">
                  <a:moveTo>
                    <a:pt x="24" y="0"/>
                  </a:moveTo>
                  <a:cubicBezTo>
                    <a:pt x="43" y="3"/>
                    <a:pt x="28" y="34"/>
                    <a:pt x="14" y="23"/>
                  </a:cubicBezTo>
                  <a:cubicBezTo>
                    <a:pt x="0" y="28"/>
                    <a:pt x="4" y="5"/>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79" name="Google Shape;379;p19"/>
            <p:cNvSpPr/>
            <p:nvPr/>
          </p:nvSpPr>
          <p:spPr>
            <a:xfrm rot="10800000">
              <a:off x="6930591" y="6309120"/>
              <a:ext cx="134697" cy="93843"/>
            </a:xfrm>
            <a:custGeom>
              <a:avLst/>
              <a:gdLst/>
              <a:ahLst/>
              <a:cxnLst/>
              <a:rect l="l" t="t" r="r" b="b"/>
              <a:pathLst>
                <a:path w="41" h="31" extrusionOk="0">
                  <a:moveTo>
                    <a:pt x="23" y="0"/>
                  </a:moveTo>
                  <a:cubicBezTo>
                    <a:pt x="40" y="1"/>
                    <a:pt x="41" y="31"/>
                    <a:pt x="17" y="25"/>
                  </a:cubicBezTo>
                  <a:cubicBezTo>
                    <a:pt x="0" y="7"/>
                    <a:pt x="17" y="4"/>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80" name="Google Shape;380;p19"/>
            <p:cNvSpPr/>
            <p:nvPr/>
          </p:nvSpPr>
          <p:spPr>
            <a:xfrm rot="10800000">
              <a:off x="7497041" y="6299934"/>
              <a:ext cx="118747" cy="120771"/>
            </a:xfrm>
            <a:custGeom>
              <a:avLst/>
              <a:gdLst/>
              <a:ahLst/>
              <a:cxnLst/>
              <a:rect l="l" t="t" r="r" b="b"/>
              <a:pathLst>
                <a:path w="36" h="40" extrusionOk="0">
                  <a:moveTo>
                    <a:pt x="16" y="4"/>
                  </a:moveTo>
                  <a:cubicBezTo>
                    <a:pt x="36" y="5"/>
                    <a:pt x="33" y="0"/>
                    <a:pt x="34" y="15"/>
                  </a:cubicBezTo>
                  <a:cubicBezTo>
                    <a:pt x="34" y="40"/>
                    <a:pt x="0" y="22"/>
                    <a:pt x="16" y="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81" name="Google Shape;381;p19"/>
            <p:cNvSpPr/>
            <p:nvPr/>
          </p:nvSpPr>
          <p:spPr>
            <a:xfrm rot="10800000">
              <a:off x="7207517" y="6336989"/>
              <a:ext cx="131153" cy="72626"/>
            </a:xfrm>
            <a:custGeom>
              <a:avLst/>
              <a:gdLst/>
              <a:ahLst/>
              <a:cxnLst/>
              <a:rect l="l" t="t" r="r" b="b"/>
              <a:pathLst>
                <a:path w="40" h="24" extrusionOk="0">
                  <a:moveTo>
                    <a:pt x="24" y="0"/>
                  </a:moveTo>
                  <a:cubicBezTo>
                    <a:pt x="40" y="0"/>
                    <a:pt x="38" y="20"/>
                    <a:pt x="25" y="24"/>
                  </a:cubicBezTo>
                  <a:cubicBezTo>
                    <a:pt x="0" y="22"/>
                    <a:pt x="6" y="4"/>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82" name="Google Shape;382;p19"/>
            <p:cNvSpPr/>
            <p:nvPr/>
          </p:nvSpPr>
          <p:spPr>
            <a:xfrm rot="10800000">
              <a:off x="10094795" y="6039831"/>
              <a:ext cx="144445" cy="106083"/>
            </a:xfrm>
            <a:custGeom>
              <a:avLst/>
              <a:gdLst/>
              <a:ahLst/>
              <a:cxnLst/>
              <a:rect l="l" t="t" r="r" b="b"/>
              <a:pathLst>
                <a:path w="44" h="35" extrusionOk="0">
                  <a:moveTo>
                    <a:pt x="28" y="0"/>
                  </a:moveTo>
                  <a:cubicBezTo>
                    <a:pt x="36" y="1"/>
                    <a:pt x="44" y="12"/>
                    <a:pt x="42" y="21"/>
                  </a:cubicBezTo>
                  <a:cubicBezTo>
                    <a:pt x="23" y="35"/>
                    <a:pt x="0" y="7"/>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83" name="Google Shape;383;p19"/>
            <p:cNvSpPr/>
            <p:nvPr/>
          </p:nvSpPr>
          <p:spPr>
            <a:xfrm rot="10800000">
              <a:off x="9015443" y="6088793"/>
              <a:ext cx="151535" cy="75075"/>
            </a:xfrm>
            <a:custGeom>
              <a:avLst/>
              <a:gdLst/>
              <a:ahLst/>
              <a:cxnLst/>
              <a:rect l="l" t="t" r="r" b="b"/>
              <a:pathLst>
                <a:path w="46" h="25" extrusionOk="0">
                  <a:moveTo>
                    <a:pt x="23" y="0"/>
                  </a:moveTo>
                  <a:cubicBezTo>
                    <a:pt x="32" y="1"/>
                    <a:pt x="46" y="21"/>
                    <a:pt x="29" y="25"/>
                  </a:cubicBezTo>
                  <a:cubicBezTo>
                    <a:pt x="10" y="23"/>
                    <a:pt x="0" y="9"/>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84" name="Google Shape;384;p19"/>
            <p:cNvSpPr/>
            <p:nvPr/>
          </p:nvSpPr>
          <p:spPr>
            <a:xfrm rot="10800000">
              <a:off x="8022051" y="6079816"/>
              <a:ext cx="134697" cy="84051"/>
            </a:xfrm>
            <a:custGeom>
              <a:avLst/>
              <a:gdLst/>
              <a:ahLst/>
              <a:cxnLst/>
              <a:rect l="l" t="t" r="r" b="b"/>
              <a:pathLst>
                <a:path w="41" h="28" extrusionOk="0">
                  <a:moveTo>
                    <a:pt x="22" y="0"/>
                  </a:moveTo>
                  <a:cubicBezTo>
                    <a:pt x="41" y="13"/>
                    <a:pt x="24" y="28"/>
                    <a:pt x="8" y="21"/>
                  </a:cubicBezTo>
                  <a:cubicBezTo>
                    <a:pt x="0" y="8"/>
                    <a:pt x="8" y="0"/>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85" name="Google Shape;385;p19"/>
            <p:cNvSpPr/>
            <p:nvPr/>
          </p:nvSpPr>
          <p:spPr>
            <a:xfrm rot="10800000">
              <a:off x="8806684" y="6076799"/>
              <a:ext cx="131153" cy="84866"/>
            </a:xfrm>
            <a:custGeom>
              <a:avLst/>
              <a:gdLst/>
              <a:ahLst/>
              <a:cxnLst/>
              <a:rect l="l" t="t" r="r" b="b"/>
              <a:pathLst>
                <a:path w="40" h="28" extrusionOk="0">
                  <a:moveTo>
                    <a:pt x="27" y="1"/>
                  </a:moveTo>
                  <a:cubicBezTo>
                    <a:pt x="35" y="0"/>
                    <a:pt x="40" y="10"/>
                    <a:pt x="38" y="17"/>
                  </a:cubicBezTo>
                  <a:cubicBezTo>
                    <a:pt x="17" y="28"/>
                    <a:pt x="0" y="7"/>
                    <a:pt x="27"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86" name="Google Shape;386;p19"/>
            <p:cNvSpPr/>
            <p:nvPr/>
          </p:nvSpPr>
          <p:spPr>
            <a:xfrm rot="10800000">
              <a:off x="7345904" y="6043095"/>
              <a:ext cx="144445" cy="102819"/>
            </a:xfrm>
            <a:custGeom>
              <a:avLst/>
              <a:gdLst/>
              <a:ahLst/>
              <a:cxnLst/>
              <a:rect l="l" t="t" r="r" b="b"/>
              <a:pathLst>
                <a:path w="44" h="34" extrusionOk="0">
                  <a:moveTo>
                    <a:pt x="31" y="1"/>
                  </a:moveTo>
                  <a:cubicBezTo>
                    <a:pt x="44" y="3"/>
                    <a:pt x="38" y="34"/>
                    <a:pt x="25" y="22"/>
                  </a:cubicBezTo>
                  <a:cubicBezTo>
                    <a:pt x="0" y="28"/>
                    <a:pt x="14" y="0"/>
                    <a:pt x="31"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87" name="Google Shape;387;p19"/>
            <p:cNvSpPr/>
            <p:nvPr/>
          </p:nvSpPr>
          <p:spPr>
            <a:xfrm rot="10800000">
              <a:off x="10337604" y="6030855"/>
              <a:ext cx="115202" cy="121588"/>
            </a:xfrm>
            <a:custGeom>
              <a:avLst/>
              <a:gdLst/>
              <a:ahLst/>
              <a:cxnLst/>
              <a:rect l="l" t="t" r="r" b="b"/>
              <a:pathLst>
                <a:path w="35" h="40" extrusionOk="0">
                  <a:moveTo>
                    <a:pt x="16" y="4"/>
                  </a:moveTo>
                  <a:cubicBezTo>
                    <a:pt x="35" y="4"/>
                    <a:pt x="32" y="0"/>
                    <a:pt x="33" y="15"/>
                  </a:cubicBezTo>
                  <a:cubicBezTo>
                    <a:pt x="34" y="40"/>
                    <a:pt x="0" y="22"/>
                    <a:pt x="16" y="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88" name="Google Shape;388;p19"/>
            <p:cNvSpPr/>
            <p:nvPr/>
          </p:nvSpPr>
          <p:spPr>
            <a:xfrm rot="10800000">
              <a:off x="8517418" y="6070840"/>
              <a:ext cx="127608" cy="69362"/>
            </a:xfrm>
            <a:custGeom>
              <a:avLst/>
              <a:gdLst/>
              <a:ahLst/>
              <a:cxnLst/>
              <a:rect l="l" t="t" r="r" b="b"/>
              <a:pathLst>
                <a:path w="39" h="23" extrusionOk="0">
                  <a:moveTo>
                    <a:pt x="26" y="0"/>
                  </a:moveTo>
                  <a:cubicBezTo>
                    <a:pt x="39" y="1"/>
                    <a:pt x="38" y="21"/>
                    <a:pt x="26" y="23"/>
                  </a:cubicBezTo>
                  <a:cubicBezTo>
                    <a:pt x="0" y="23"/>
                    <a:pt x="5" y="2"/>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89" name="Google Shape;389;p19"/>
            <p:cNvSpPr/>
            <p:nvPr/>
          </p:nvSpPr>
          <p:spPr>
            <a:xfrm rot="10800000">
              <a:off x="8268404" y="6058600"/>
              <a:ext cx="131153" cy="81603"/>
            </a:xfrm>
            <a:custGeom>
              <a:avLst/>
              <a:gdLst/>
              <a:ahLst/>
              <a:cxnLst/>
              <a:rect l="l" t="t" r="r" b="b"/>
              <a:pathLst>
                <a:path w="40" h="27" extrusionOk="0">
                  <a:moveTo>
                    <a:pt x="25" y="0"/>
                  </a:moveTo>
                  <a:cubicBezTo>
                    <a:pt x="34" y="0"/>
                    <a:pt x="40" y="11"/>
                    <a:pt x="38" y="20"/>
                  </a:cubicBezTo>
                  <a:cubicBezTo>
                    <a:pt x="17" y="27"/>
                    <a:pt x="0" y="12"/>
                    <a:pt x="2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90" name="Google Shape;390;p19"/>
            <p:cNvSpPr/>
            <p:nvPr/>
          </p:nvSpPr>
          <p:spPr>
            <a:xfrm rot="10800000">
              <a:off x="10809931" y="6055336"/>
              <a:ext cx="134697" cy="81603"/>
            </a:xfrm>
            <a:custGeom>
              <a:avLst/>
              <a:gdLst/>
              <a:ahLst/>
              <a:cxnLst/>
              <a:rect l="l" t="t" r="r" b="b"/>
              <a:pathLst>
                <a:path w="41" h="27" extrusionOk="0">
                  <a:moveTo>
                    <a:pt x="19" y="0"/>
                  </a:moveTo>
                  <a:cubicBezTo>
                    <a:pt x="41" y="9"/>
                    <a:pt x="28" y="27"/>
                    <a:pt x="7" y="20"/>
                  </a:cubicBezTo>
                  <a:cubicBezTo>
                    <a:pt x="0" y="8"/>
                    <a:pt x="7" y="1"/>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91" name="Google Shape;391;p19"/>
            <p:cNvSpPr/>
            <p:nvPr/>
          </p:nvSpPr>
          <p:spPr>
            <a:xfrm rot="10800000">
              <a:off x="7126136" y="6055335"/>
              <a:ext cx="144445" cy="78339"/>
            </a:xfrm>
            <a:custGeom>
              <a:avLst/>
              <a:gdLst/>
              <a:ahLst/>
              <a:cxnLst/>
              <a:rect l="l" t="t" r="r" b="b"/>
              <a:pathLst>
                <a:path w="44" h="26" extrusionOk="0">
                  <a:moveTo>
                    <a:pt x="29" y="0"/>
                  </a:moveTo>
                  <a:cubicBezTo>
                    <a:pt x="44" y="3"/>
                    <a:pt x="40" y="22"/>
                    <a:pt x="26" y="26"/>
                  </a:cubicBezTo>
                  <a:cubicBezTo>
                    <a:pt x="0" y="25"/>
                    <a:pt x="11" y="6"/>
                    <a:pt x="2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92" name="Google Shape;392;p19"/>
            <p:cNvSpPr/>
            <p:nvPr/>
          </p:nvSpPr>
          <p:spPr>
            <a:xfrm rot="10800000">
              <a:off x="7798736" y="6034119"/>
              <a:ext cx="144445" cy="97107"/>
            </a:xfrm>
            <a:custGeom>
              <a:avLst/>
              <a:gdLst/>
              <a:ahLst/>
              <a:cxnLst/>
              <a:rect l="l" t="t" r="r" b="b"/>
              <a:pathLst>
                <a:path w="44" h="32" extrusionOk="0">
                  <a:moveTo>
                    <a:pt x="31" y="1"/>
                  </a:moveTo>
                  <a:cubicBezTo>
                    <a:pt x="40" y="0"/>
                    <a:pt x="44" y="8"/>
                    <a:pt x="43" y="16"/>
                  </a:cubicBezTo>
                  <a:cubicBezTo>
                    <a:pt x="29" y="32"/>
                    <a:pt x="0" y="7"/>
                    <a:pt x="31"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93" name="Google Shape;393;p19"/>
            <p:cNvSpPr/>
            <p:nvPr/>
          </p:nvSpPr>
          <p:spPr>
            <a:xfrm rot="10800000">
              <a:off x="9327374" y="6037383"/>
              <a:ext cx="131153" cy="84866"/>
            </a:xfrm>
            <a:custGeom>
              <a:avLst/>
              <a:gdLst/>
              <a:ahLst/>
              <a:cxnLst/>
              <a:rect l="l" t="t" r="r" b="b"/>
              <a:pathLst>
                <a:path w="40" h="28" extrusionOk="0">
                  <a:moveTo>
                    <a:pt x="27" y="1"/>
                  </a:moveTo>
                  <a:cubicBezTo>
                    <a:pt x="35" y="0"/>
                    <a:pt x="40" y="10"/>
                    <a:pt x="38" y="17"/>
                  </a:cubicBezTo>
                  <a:cubicBezTo>
                    <a:pt x="17" y="28"/>
                    <a:pt x="0" y="7"/>
                    <a:pt x="27"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94" name="Google Shape;394;p19"/>
            <p:cNvSpPr/>
            <p:nvPr/>
          </p:nvSpPr>
          <p:spPr>
            <a:xfrm rot="10800000">
              <a:off x="7555926" y="6012902"/>
              <a:ext cx="144445" cy="102819"/>
            </a:xfrm>
            <a:custGeom>
              <a:avLst/>
              <a:gdLst/>
              <a:ahLst/>
              <a:cxnLst/>
              <a:rect l="l" t="t" r="r" b="b"/>
              <a:pathLst>
                <a:path w="44" h="34" extrusionOk="0">
                  <a:moveTo>
                    <a:pt x="31" y="0"/>
                  </a:moveTo>
                  <a:cubicBezTo>
                    <a:pt x="39" y="0"/>
                    <a:pt x="44" y="12"/>
                    <a:pt x="42" y="19"/>
                  </a:cubicBezTo>
                  <a:cubicBezTo>
                    <a:pt x="25" y="34"/>
                    <a:pt x="0" y="8"/>
                    <a:pt x="3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95" name="Google Shape;395;p19"/>
            <p:cNvSpPr/>
            <p:nvPr/>
          </p:nvSpPr>
          <p:spPr>
            <a:xfrm rot="10800000">
              <a:off x="10583957" y="6061049"/>
              <a:ext cx="121406" cy="81603"/>
            </a:xfrm>
            <a:custGeom>
              <a:avLst/>
              <a:gdLst/>
              <a:ahLst/>
              <a:cxnLst/>
              <a:rect l="l" t="t" r="r" b="b"/>
              <a:pathLst>
                <a:path w="37" h="27" extrusionOk="0">
                  <a:moveTo>
                    <a:pt x="19" y="1"/>
                  </a:moveTo>
                  <a:cubicBezTo>
                    <a:pt x="31" y="2"/>
                    <a:pt x="37" y="24"/>
                    <a:pt x="21" y="27"/>
                  </a:cubicBezTo>
                  <a:cubicBezTo>
                    <a:pt x="1" y="27"/>
                    <a:pt x="0" y="0"/>
                    <a:pt x="1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96" name="Google Shape;396;p19"/>
            <p:cNvSpPr/>
            <p:nvPr/>
          </p:nvSpPr>
          <p:spPr>
            <a:xfrm rot="10800000">
              <a:off x="9553346" y="6034118"/>
              <a:ext cx="147990" cy="78339"/>
            </a:xfrm>
            <a:custGeom>
              <a:avLst/>
              <a:gdLst/>
              <a:ahLst/>
              <a:cxnLst/>
              <a:rect l="l" t="t" r="r" b="b"/>
              <a:pathLst>
                <a:path w="45" h="26" extrusionOk="0">
                  <a:moveTo>
                    <a:pt x="22" y="0"/>
                  </a:moveTo>
                  <a:cubicBezTo>
                    <a:pt x="32" y="2"/>
                    <a:pt x="45" y="22"/>
                    <a:pt x="28" y="26"/>
                  </a:cubicBezTo>
                  <a:cubicBezTo>
                    <a:pt x="10" y="24"/>
                    <a:pt x="0" y="9"/>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97" name="Google Shape;397;p19"/>
            <p:cNvSpPr/>
            <p:nvPr/>
          </p:nvSpPr>
          <p:spPr>
            <a:xfrm rot="10800000">
              <a:off x="9804575" y="6052072"/>
              <a:ext cx="133812" cy="79154"/>
            </a:xfrm>
            <a:custGeom>
              <a:avLst/>
              <a:gdLst/>
              <a:ahLst/>
              <a:cxnLst/>
              <a:rect l="l" t="t" r="r" b="b"/>
              <a:pathLst>
                <a:path w="41" h="26" extrusionOk="0">
                  <a:moveTo>
                    <a:pt x="19" y="0"/>
                  </a:moveTo>
                  <a:cubicBezTo>
                    <a:pt x="41" y="9"/>
                    <a:pt x="28" y="26"/>
                    <a:pt x="7" y="19"/>
                  </a:cubicBezTo>
                  <a:cubicBezTo>
                    <a:pt x="0" y="8"/>
                    <a:pt x="7" y="1"/>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sp>
          <p:nvSpPr>
            <p:cNvPr id="398" name="Google Shape;398;p19"/>
            <p:cNvSpPr/>
            <p:nvPr/>
          </p:nvSpPr>
          <p:spPr>
            <a:xfrm rot="10800000">
              <a:off x="6903707" y="6016166"/>
              <a:ext cx="127608" cy="81603"/>
            </a:xfrm>
            <a:custGeom>
              <a:avLst/>
              <a:gdLst/>
              <a:ahLst/>
              <a:cxnLst/>
              <a:rect l="l" t="t" r="r" b="b"/>
              <a:pathLst>
                <a:path w="39" h="27" extrusionOk="0">
                  <a:moveTo>
                    <a:pt x="21" y="2"/>
                  </a:moveTo>
                  <a:cubicBezTo>
                    <a:pt x="36" y="0"/>
                    <a:pt x="39" y="17"/>
                    <a:pt x="26" y="24"/>
                  </a:cubicBezTo>
                  <a:cubicBezTo>
                    <a:pt x="8" y="27"/>
                    <a:pt x="0" y="9"/>
                    <a:pt x="21"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rgbClr val="FFFFFF"/>
                </a:solidFill>
                <a:latin typeface="Avenir"/>
                <a:ea typeface="Avenir"/>
                <a:cs typeface="Avenir"/>
                <a:sym typeface="Aveni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3_Fermeture">
  <p:cSld name="13_Fermeture">
    <p:spTree>
      <p:nvGrpSpPr>
        <p:cNvPr id="1" name="Shape 399"/>
        <p:cNvGrpSpPr/>
        <p:nvPr/>
      </p:nvGrpSpPr>
      <p:grpSpPr>
        <a:xfrm>
          <a:off x="0" y="0"/>
          <a:ext cx="0" cy="0"/>
          <a:chOff x="0" y="0"/>
          <a:chExt cx="0" cy="0"/>
        </a:xfrm>
      </p:grpSpPr>
      <p:sp>
        <p:nvSpPr>
          <p:cNvPr id="400" name="Google Shape;400;p20"/>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sp>
        <p:nvSpPr>
          <p:cNvPr id="401" name="Google Shape;401;p20"/>
          <p:cNvSpPr/>
          <p:nvPr/>
        </p:nvSpPr>
        <p:spPr>
          <a:xfrm>
            <a:off x="7590" y="1874829"/>
            <a:ext cx="12175432" cy="41148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grpSp>
        <p:nvGrpSpPr>
          <p:cNvPr id="402" name="Google Shape;402;p20"/>
          <p:cNvGrpSpPr/>
          <p:nvPr/>
        </p:nvGrpSpPr>
        <p:grpSpPr>
          <a:xfrm>
            <a:off x="10357373" y="-18787"/>
            <a:ext cx="1238944" cy="1919798"/>
            <a:chOff x="10357373" y="-18787"/>
            <a:chExt cx="1238944" cy="1919798"/>
          </a:xfrm>
        </p:grpSpPr>
        <p:sp>
          <p:nvSpPr>
            <p:cNvPr id="403" name="Google Shape;403;p20"/>
            <p:cNvSpPr/>
            <p:nvPr/>
          </p:nvSpPr>
          <p:spPr>
            <a:xfrm rot="5400000">
              <a:off x="10615372" y="1406369"/>
              <a:ext cx="140901" cy="93843"/>
            </a:xfrm>
            <a:custGeom>
              <a:avLst/>
              <a:gdLst/>
              <a:ahLst/>
              <a:cxnLst/>
              <a:rect l="l" t="t" r="r" b="b"/>
              <a:pathLst>
                <a:path w="43" h="31" extrusionOk="0">
                  <a:moveTo>
                    <a:pt x="27" y="3"/>
                  </a:moveTo>
                  <a:cubicBezTo>
                    <a:pt x="35" y="0"/>
                    <a:pt x="43" y="17"/>
                    <a:pt x="40" y="23"/>
                  </a:cubicBezTo>
                  <a:cubicBezTo>
                    <a:pt x="21" y="31"/>
                    <a:pt x="0" y="15"/>
                    <a:pt x="27"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04" name="Google Shape;404;p20"/>
            <p:cNvSpPr/>
            <p:nvPr/>
          </p:nvSpPr>
          <p:spPr>
            <a:xfrm rot="5400000">
              <a:off x="11481520" y="755028"/>
              <a:ext cx="147990" cy="75075"/>
            </a:xfrm>
            <a:custGeom>
              <a:avLst/>
              <a:gdLst/>
              <a:ahLst/>
              <a:cxnLst/>
              <a:rect l="l" t="t" r="r" b="b"/>
              <a:pathLst>
                <a:path w="45" h="25" extrusionOk="0">
                  <a:moveTo>
                    <a:pt x="22" y="0"/>
                  </a:moveTo>
                  <a:cubicBezTo>
                    <a:pt x="32" y="1"/>
                    <a:pt x="45" y="21"/>
                    <a:pt x="28" y="25"/>
                  </a:cubicBezTo>
                  <a:cubicBezTo>
                    <a:pt x="9" y="23"/>
                    <a:pt x="0" y="9"/>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05" name="Google Shape;405;p20"/>
            <p:cNvSpPr/>
            <p:nvPr/>
          </p:nvSpPr>
          <p:spPr>
            <a:xfrm rot="5400000">
              <a:off x="11493892" y="986073"/>
              <a:ext cx="124063" cy="69362"/>
            </a:xfrm>
            <a:custGeom>
              <a:avLst/>
              <a:gdLst/>
              <a:ahLst/>
              <a:cxnLst/>
              <a:rect l="l" t="t" r="r" b="b"/>
              <a:pathLst>
                <a:path w="38" h="23" extrusionOk="0">
                  <a:moveTo>
                    <a:pt x="20" y="0"/>
                  </a:moveTo>
                  <a:cubicBezTo>
                    <a:pt x="37" y="3"/>
                    <a:pt x="38" y="23"/>
                    <a:pt x="20" y="22"/>
                  </a:cubicBezTo>
                  <a:cubicBezTo>
                    <a:pt x="8" y="18"/>
                    <a:pt x="0" y="5"/>
                    <a:pt x="2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06" name="Google Shape;406;p20"/>
            <p:cNvSpPr/>
            <p:nvPr/>
          </p:nvSpPr>
          <p:spPr>
            <a:xfrm rot="5400000">
              <a:off x="11488551" y="1223868"/>
              <a:ext cx="124951" cy="66098"/>
            </a:xfrm>
            <a:custGeom>
              <a:avLst/>
              <a:gdLst/>
              <a:ahLst/>
              <a:cxnLst/>
              <a:rect l="l" t="t" r="r" b="b"/>
              <a:pathLst>
                <a:path w="38" h="22" extrusionOk="0">
                  <a:moveTo>
                    <a:pt x="21" y="0"/>
                  </a:moveTo>
                  <a:cubicBezTo>
                    <a:pt x="37" y="2"/>
                    <a:pt x="38" y="20"/>
                    <a:pt x="21" y="22"/>
                  </a:cubicBezTo>
                  <a:cubicBezTo>
                    <a:pt x="9" y="16"/>
                    <a:pt x="0" y="6"/>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07" name="Google Shape;407;p20"/>
            <p:cNvSpPr/>
            <p:nvPr/>
          </p:nvSpPr>
          <p:spPr>
            <a:xfrm rot="5400000">
              <a:off x="11451994" y="1699681"/>
              <a:ext cx="131153" cy="157493"/>
            </a:xfrm>
            <a:custGeom>
              <a:avLst/>
              <a:gdLst/>
              <a:ahLst/>
              <a:cxnLst/>
              <a:rect l="l" t="t" r="r" b="b"/>
              <a:pathLst>
                <a:path w="40" h="52" extrusionOk="0">
                  <a:moveTo>
                    <a:pt x="13" y="7"/>
                  </a:moveTo>
                  <a:cubicBezTo>
                    <a:pt x="40" y="12"/>
                    <a:pt x="18" y="52"/>
                    <a:pt x="0" y="24"/>
                  </a:cubicBezTo>
                  <a:cubicBezTo>
                    <a:pt x="2" y="0"/>
                    <a:pt x="6" y="17"/>
                    <a:pt x="13" y="7"/>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08" name="Google Shape;408;p20"/>
            <p:cNvSpPr/>
            <p:nvPr/>
          </p:nvSpPr>
          <p:spPr>
            <a:xfrm rot="5400000">
              <a:off x="11463010" y="550442"/>
              <a:ext cx="131153" cy="88130"/>
            </a:xfrm>
            <a:custGeom>
              <a:avLst/>
              <a:gdLst/>
              <a:ahLst/>
              <a:cxnLst/>
              <a:rect l="l" t="t" r="r" b="b"/>
              <a:pathLst>
                <a:path w="40" h="29" extrusionOk="0">
                  <a:moveTo>
                    <a:pt x="18" y="1"/>
                  </a:moveTo>
                  <a:cubicBezTo>
                    <a:pt x="40" y="6"/>
                    <a:pt x="25" y="29"/>
                    <a:pt x="6" y="20"/>
                  </a:cubicBezTo>
                  <a:cubicBezTo>
                    <a:pt x="0" y="10"/>
                    <a:pt x="5" y="0"/>
                    <a:pt x="18"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09" name="Google Shape;409;p20"/>
            <p:cNvSpPr/>
            <p:nvPr/>
          </p:nvSpPr>
          <p:spPr>
            <a:xfrm rot="5400000">
              <a:off x="11472979" y="204433"/>
              <a:ext cx="131153" cy="112612"/>
            </a:xfrm>
            <a:custGeom>
              <a:avLst/>
              <a:gdLst/>
              <a:ahLst/>
              <a:cxnLst/>
              <a:rect l="l" t="t" r="r" b="b"/>
              <a:pathLst>
                <a:path w="40" h="37" extrusionOk="0">
                  <a:moveTo>
                    <a:pt x="22" y="1"/>
                  </a:moveTo>
                  <a:cubicBezTo>
                    <a:pt x="40" y="3"/>
                    <a:pt x="33" y="37"/>
                    <a:pt x="15" y="23"/>
                  </a:cubicBezTo>
                  <a:cubicBezTo>
                    <a:pt x="0" y="20"/>
                    <a:pt x="7" y="0"/>
                    <a:pt x="22"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10" name="Google Shape;410;p20"/>
            <p:cNvSpPr/>
            <p:nvPr/>
          </p:nvSpPr>
          <p:spPr>
            <a:xfrm rot="5400000">
              <a:off x="11427782" y="1487330"/>
              <a:ext cx="134697" cy="93027"/>
            </a:xfrm>
            <a:custGeom>
              <a:avLst/>
              <a:gdLst/>
              <a:ahLst/>
              <a:cxnLst/>
              <a:rect l="l" t="t" r="r" b="b"/>
              <a:pathLst>
                <a:path w="41" h="31" extrusionOk="0">
                  <a:moveTo>
                    <a:pt x="23" y="0"/>
                  </a:moveTo>
                  <a:cubicBezTo>
                    <a:pt x="40" y="3"/>
                    <a:pt x="41" y="31"/>
                    <a:pt x="16" y="25"/>
                  </a:cubicBezTo>
                  <a:cubicBezTo>
                    <a:pt x="0" y="7"/>
                    <a:pt x="14" y="4"/>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11" name="Google Shape;411;p20"/>
            <p:cNvSpPr/>
            <p:nvPr/>
          </p:nvSpPr>
          <p:spPr>
            <a:xfrm rot="5400000">
              <a:off x="11208678" y="599147"/>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12" name="Google Shape;412;p20"/>
            <p:cNvSpPr/>
            <p:nvPr/>
          </p:nvSpPr>
          <p:spPr>
            <a:xfrm rot="5400000">
              <a:off x="10920666" y="1240267"/>
              <a:ext cx="154193" cy="81603"/>
            </a:xfrm>
            <a:custGeom>
              <a:avLst/>
              <a:gdLst/>
              <a:ahLst/>
              <a:cxnLst/>
              <a:rect l="l" t="t" r="r" b="b"/>
              <a:pathLst>
                <a:path w="47" h="27" extrusionOk="0">
                  <a:moveTo>
                    <a:pt x="31" y="0"/>
                  </a:moveTo>
                  <a:cubicBezTo>
                    <a:pt x="47" y="10"/>
                    <a:pt x="32" y="27"/>
                    <a:pt x="17" y="23"/>
                  </a:cubicBezTo>
                  <a:cubicBezTo>
                    <a:pt x="0" y="14"/>
                    <a:pt x="18" y="0"/>
                    <a:pt x="3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13" name="Google Shape;413;p20"/>
            <p:cNvSpPr/>
            <p:nvPr/>
          </p:nvSpPr>
          <p:spPr>
            <a:xfrm rot="5400000">
              <a:off x="11206349" y="1208992"/>
              <a:ext cx="121406" cy="90579"/>
            </a:xfrm>
            <a:custGeom>
              <a:avLst/>
              <a:gdLst/>
              <a:ahLst/>
              <a:cxnLst/>
              <a:rect l="l" t="t" r="r" b="b"/>
              <a:pathLst>
                <a:path w="37" h="30" extrusionOk="0">
                  <a:moveTo>
                    <a:pt x="26" y="1"/>
                  </a:moveTo>
                  <a:cubicBezTo>
                    <a:pt x="35" y="0"/>
                    <a:pt x="37" y="13"/>
                    <a:pt x="35" y="21"/>
                  </a:cubicBezTo>
                  <a:cubicBezTo>
                    <a:pt x="14" y="30"/>
                    <a:pt x="0" y="8"/>
                    <a:pt x="26"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14" name="Google Shape;414;p20"/>
            <p:cNvSpPr/>
            <p:nvPr/>
          </p:nvSpPr>
          <p:spPr>
            <a:xfrm rot="5400000">
              <a:off x="11189546" y="1710317"/>
              <a:ext cx="154193" cy="84866"/>
            </a:xfrm>
            <a:custGeom>
              <a:avLst/>
              <a:gdLst/>
              <a:ahLst/>
              <a:cxnLst/>
              <a:rect l="l" t="t" r="r" b="b"/>
              <a:pathLst>
                <a:path w="47" h="28" extrusionOk="0">
                  <a:moveTo>
                    <a:pt x="26" y="0"/>
                  </a:moveTo>
                  <a:cubicBezTo>
                    <a:pt x="47" y="13"/>
                    <a:pt x="28" y="28"/>
                    <a:pt x="10" y="26"/>
                  </a:cubicBezTo>
                  <a:cubicBezTo>
                    <a:pt x="0" y="13"/>
                    <a:pt x="15" y="4"/>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15" name="Google Shape;415;p20"/>
            <p:cNvSpPr/>
            <p:nvPr/>
          </p:nvSpPr>
          <p:spPr>
            <a:xfrm rot="5400000">
              <a:off x="11186402" y="351312"/>
              <a:ext cx="127608" cy="114243"/>
            </a:xfrm>
            <a:custGeom>
              <a:avLst/>
              <a:gdLst/>
              <a:ahLst/>
              <a:cxnLst/>
              <a:rect l="l" t="t" r="r" b="b"/>
              <a:pathLst>
                <a:path w="39" h="38" extrusionOk="0">
                  <a:moveTo>
                    <a:pt x="21" y="1"/>
                  </a:moveTo>
                  <a:cubicBezTo>
                    <a:pt x="35" y="0"/>
                    <a:pt x="38" y="8"/>
                    <a:pt x="39" y="18"/>
                  </a:cubicBezTo>
                  <a:cubicBezTo>
                    <a:pt x="25" y="38"/>
                    <a:pt x="0" y="13"/>
                    <a:pt x="2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16" name="Google Shape;416;p20"/>
            <p:cNvSpPr/>
            <p:nvPr/>
          </p:nvSpPr>
          <p:spPr>
            <a:xfrm rot="5400000">
              <a:off x="11187601" y="1438812"/>
              <a:ext cx="131153" cy="87315"/>
            </a:xfrm>
            <a:custGeom>
              <a:avLst/>
              <a:gdLst/>
              <a:ahLst/>
              <a:cxnLst/>
              <a:rect l="l" t="t" r="r" b="b"/>
              <a:pathLst>
                <a:path w="40" h="29" extrusionOk="0">
                  <a:moveTo>
                    <a:pt x="24" y="0"/>
                  </a:moveTo>
                  <a:cubicBezTo>
                    <a:pt x="40" y="1"/>
                    <a:pt x="35" y="29"/>
                    <a:pt x="20" y="25"/>
                  </a:cubicBezTo>
                  <a:cubicBezTo>
                    <a:pt x="0" y="19"/>
                    <a:pt x="5" y="2"/>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17" name="Google Shape;417;p20"/>
            <p:cNvSpPr/>
            <p:nvPr/>
          </p:nvSpPr>
          <p:spPr>
            <a:xfrm rot="5400000">
              <a:off x="11197104" y="920158"/>
              <a:ext cx="117860" cy="81603"/>
            </a:xfrm>
            <a:custGeom>
              <a:avLst/>
              <a:gdLst/>
              <a:ahLst/>
              <a:cxnLst/>
              <a:rect l="l" t="t" r="r" b="b"/>
              <a:pathLst>
                <a:path w="36" h="27" extrusionOk="0">
                  <a:moveTo>
                    <a:pt x="19" y="1"/>
                  </a:moveTo>
                  <a:cubicBezTo>
                    <a:pt x="31" y="1"/>
                    <a:pt x="36" y="24"/>
                    <a:pt x="21" y="27"/>
                  </a:cubicBezTo>
                  <a:cubicBezTo>
                    <a:pt x="1" y="27"/>
                    <a:pt x="0" y="0"/>
                    <a:pt x="1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18" name="Google Shape;418;p20"/>
            <p:cNvSpPr/>
            <p:nvPr/>
          </p:nvSpPr>
          <p:spPr>
            <a:xfrm rot="5400000">
              <a:off x="10952607" y="1741989"/>
              <a:ext cx="127608" cy="81603"/>
            </a:xfrm>
            <a:custGeom>
              <a:avLst/>
              <a:gdLst/>
              <a:ahLst/>
              <a:cxnLst/>
              <a:rect l="l" t="t" r="r" b="b"/>
              <a:pathLst>
                <a:path w="39" h="27" extrusionOk="0">
                  <a:moveTo>
                    <a:pt x="24" y="0"/>
                  </a:moveTo>
                  <a:cubicBezTo>
                    <a:pt x="39" y="3"/>
                    <a:pt x="36" y="27"/>
                    <a:pt x="20" y="26"/>
                  </a:cubicBezTo>
                  <a:cubicBezTo>
                    <a:pt x="0" y="19"/>
                    <a:pt x="4" y="3"/>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19" name="Google Shape;419;p20"/>
            <p:cNvSpPr/>
            <p:nvPr/>
          </p:nvSpPr>
          <p:spPr>
            <a:xfrm rot="5400000">
              <a:off x="10968114" y="205787"/>
              <a:ext cx="140901" cy="93843"/>
            </a:xfrm>
            <a:custGeom>
              <a:avLst/>
              <a:gdLst/>
              <a:ahLst/>
              <a:cxnLst/>
              <a:rect l="l" t="t" r="r" b="b"/>
              <a:pathLst>
                <a:path w="43" h="31" extrusionOk="0">
                  <a:moveTo>
                    <a:pt x="26" y="3"/>
                  </a:moveTo>
                  <a:cubicBezTo>
                    <a:pt x="35" y="0"/>
                    <a:pt x="43" y="17"/>
                    <a:pt x="40" y="23"/>
                  </a:cubicBezTo>
                  <a:cubicBezTo>
                    <a:pt x="20" y="31"/>
                    <a:pt x="0" y="15"/>
                    <a:pt x="26"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20" name="Google Shape;420;p20"/>
            <p:cNvSpPr/>
            <p:nvPr/>
          </p:nvSpPr>
          <p:spPr>
            <a:xfrm rot="5400000">
              <a:off x="10941335" y="495036"/>
              <a:ext cx="157737" cy="81603"/>
            </a:xfrm>
            <a:custGeom>
              <a:avLst/>
              <a:gdLst/>
              <a:ahLst/>
              <a:cxnLst/>
              <a:rect l="l" t="t" r="r" b="b"/>
              <a:pathLst>
                <a:path w="48" h="27" extrusionOk="0">
                  <a:moveTo>
                    <a:pt x="31" y="0"/>
                  </a:moveTo>
                  <a:cubicBezTo>
                    <a:pt x="48" y="10"/>
                    <a:pt x="32" y="27"/>
                    <a:pt x="18" y="24"/>
                  </a:cubicBezTo>
                  <a:cubicBezTo>
                    <a:pt x="0" y="14"/>
                    <a:pt x="18" y="0"/>
                    <a:pt x="3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21" name="Google Shape;421;p20"/>
            <p:cNvSpPr/>
            <p:nvPr/>
          </p:nvSpPr>
          <p:spPr>
            <a:xfrm rot="5400000">
              <a:off x="10955153" y="1050023"/>
              <a:ext cx="117860" cy="87315"/>
            </a:xfrm>
            <a:custGeom>
              <a:avLst/>
              <a:gdLst/>
              <a:ahLst/>
              <a:cxnLst/>
              <a:rect l="l" t="t" r="r" b="b"/>
              <a:pathLst>
                <a:path w="36" h="29" extrusionOk="0">
                  <a:moveTo>
                    <a:pt x="15" y="0"/>
                  </a:moveTo>
                  <a:cubicBezTo>
                    <a:pt x="21" y="0"/>
                    <a:pt x="36" y="13"/>
                    <a:pt x="25" y="15"/>
                  </a:cubicBezTo>
                  <a:cubicBezTo>
                    <a:pt x="20" y="19"/>
                    <a:pt x="20" y="22"/>
                    <a:pt x="13" y="21"/>
                  </a:cubicBezTo>
                  <a:cubicBezTo>
                    <a:pt x="0" y="29"/>
                    <a:pt x="0" y="0"/>
                    <a:pt x="1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22" name="Google Shape;422;p20"/>
            <p:cNvSpPr/>
            <p:nvPr/>
          </p:nvSpPr>
          <p:spPr>
            <a:xfrm rot="5400000">
              <a:off x="10942492" y="820365"/>
              <a:ext cx="128495" cy="84051"/>
            </a:xfrm>
            <a:custGeom>
              <a:avLst/>
              <a:gdLst/>
              <a:ahLst/>
              <a:cxnLst/>
              <a:rect l="l" t="t" r="r" b="b"/>
              <a:pathLst>
                <a:path w="39" h="28" extrusionOk="0">
                  <a:moveTo>
                    <a:pt x="21" y="0"/>
                  </a:moveTo>
                  <a:cubicBezTo>
                    <a:pt x="39" y="12"/>
                    <a:pt x="22" y="28"/>
                    <a:pt x="6" y="20"/>
                  </a:cubicBezTo>
                  <a:cubicBezTo>
                    <a:pt x="0" y="7"/>
                    <a:pt x="7" y="0"/>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23" name="Google Shape;423;p20"/>
            <p:cNvSpPr/>
            <p:nvPr/>
          </p:nvSpPr>
          <p:spPr>
            <a:xfrm rot="5400000">
              <a:off x="10881044" y="1422049"/>
              <a:ext cx="163941" cy="163205"/>
            </a:xfrm>
            <a:custGeom>
              <a:avLst/>
              <a:gdLst/>
              <a:ahLst/>
              <a:cxnLst/>
              <a:rect l="l" t="t" r="r" b="b"/>
              <a:pathLst>
                <a:path w="50" h="54" extrusionOk="0">
                  <a:moveTo>
                    <a:pt x="37" y="3"/>
                  </a:moveTo>
                  <a:cubicBezTo>
                    <a:pt x="50" y="3"/>
                    <a:pt x="36" y="13"/>
                    <a:pt x="42" y="17"/>
                  </a:cubicBezTo>
                  <a:cubicBezTo>
                    <a:pt x="35" y="54"/>
                    <a:pt x="0" y="0"/>
                    <a:pt x="37"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24" name="Google Shape;424;p20"/>
            <p:cNvSpPr/>
            <p:nvPr/>
          </p:nvSpPr>
          <p:spPr>
            <a:xfrm rot="5400000">
              <a:off x="11479747" y="19557"/>
              <a:ext cx="151535" cy="75075"/>
            </a:xfrm>
            <a:custGeom>
              <a:avLst/>
              <a:gdLst/>
              <a:ahLst/>
              <a:cxnLst/>
              <a:rect l="l" t="t" r="r" b="b"/>
              <a:pathLst>
                <a:path w="46" h="25" extrusionOk="0">
                  <a:moveTo>
                    <a:pt x="23" y="0"/>
                  </a:moveTo>
                  <a:cubicBezTo>
                    <a:pt x="33" y="1"/>
                    <a:pt x="46" y="21"/>
                    <a:pt x="29" y="25"/>
                  </a:cubicBezTo>
                  <a:cubicBezTo>
                    <a:pt x="10" y="23"/>
                    <a:pt x="0" y="9"/>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25" name="Google Shape;425;p20"/>
            <p:cNvSpPr/>
            <p:nvPr/>
          </p:nvSpPr>
          <p:spPr>
            <a:xfrm rot="5400000">
              <a:off x="10960727" y="5686"/>
              <a:ext cx="133812" cy="84866"/>
            </a:xfrm>
            <a:custGeom>
              <a:avLst/>
              <a:gdLst/>
              <a:ahLst/>
              <a:cxnLst/>
              <a:rect l="l" t="t" r="r" b="b"/>
              <a:pathLst>
                <a:path w="41" h="28" extrusionOk="0">
                  <a:moveTo>
                    <a:pt x="26" y="0"/>
                  </a:moveTo>
                  <a:cubicBezTo>
                    <a:pt x="33" y="0"/>
                    <a:pt x="41" y="10"/>
                    <a:pt x="38" y="19"/>
                  </a:cubicBezTo>
                  <a:cubicBezTo>
                    <a:pt x="16" y="28"/>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26" name="Google Shape;426;p20"/>
            <p:cNvSpPr/>
            <p:nvPr/>
          </p:nvSpPr>
          <p:spPr>
            <a:xfrm rot="5400000">
              <a:off x="11222159" y="107190"/>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27" name="Google Shape;427;p20"/>
            <p:cNvSpPr/>
            <p:nvPr/>
          </p:nvSpPr>
          <p:spPr>
            <a:xfrm rot="-5400000">
              <a:off x="10386315" y="67225"/>
              <a:ext cx="134697" cy="90579"/>
            </a:xfrm>
            <a:custGeom>
              <a:avLst/>
              <a:gdLst/>
              <a:ahLst/>
              <a:cxnLst/>
              <a:rect l="l" t="t" r="r" b="b"/>
              <a:pathLst>
                <a:path w="41" h="30" extrusionOk="0">
                  <a:moveTo>
                    <a:pt x="27" y="0"/>
                  </a:moveTo>
                  <a:cubicBezTo>
                    <a:pt x="35" y="0"/>
                    <a:pt x="40" y="11"/>
                    <a:pt x="41" y="19"/>
                  </a:cubicBezTo>
                  <a:cubicBezTo>
                    <a:pt x="21" y="30"/>
                    <a:pt x="0" y="10"/>
                    <a:pt x="27"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28" name="Google Shape;428;p20"/>
            <p:cNvSpPr/>
            <p:nvPr/>
          </p:nvSpPr>
          <p:spPr>
            <a:xfrm rot="-5400000">
              <a:off x="10339661" y="1306068"/>
              <a:ext cx="138242" cy="102819"/>
            </a:xfrm>
            <a:custGeom>
              <a:avLst/>
              <a:gdLst/>
              <a:ahLst/>
              <a:cxnLst/>
              <a:rect l="l" t="t" r="r" b="b"/>
              <a:pathLst>
                <a:path w="42" h="34" extrusionOk="0">
                  <a:moveTo>
                    <a:pt x="29" y="1"/>
                  </a:moveTo>
                  <a:cubicBezTo>
                    <a:pt x="38" y="0"/>
                    <a:pt x="42" y="12"/>
                    <a:pt x="40" y="20"/>
                  </a:cubicBezTo>
                  <a:cubicBezTo>
                    <a:pt x="22" y="34"/>
                    <a:pt x="0" y="9"/>
                    <a:pt x="2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29" name="Google Shape;429;p20"/>
            <p:cNvSpPr/>
            <p:nvPr/>
          </p:nvSpPr>
          <p:spPr>
            <a:xfrm rot="-5400000">
              <a:off x="10368751" y="1744954"/>
              <a:ext cx="190526" cy="121588"/>
            </a:xfrm>
            <a:custGeom>
              <a:avLst/>
              <a:gdLst/>
              <a:ahLst/>
              <a:cxnLst/>
              <a:rect l="l" t="t" r="r" b="b"/>
              <a:pathLst>
                <a:path w="58" h="40" extrusionOk="0">
                  <a:moveTo>
                    <a:pt x="42" y="0"/>
                  </a:moveTo>
                  <a:cubicBezTo>
                    <a:pt x="52" y="0"/>
                    <a:pt x="50" y="9"/>
                    <a:pt x="53" y="17"/>
                  </a:cubicBezTo>
                  <a:cubicBezTo>
                    <a:pt x="58" y="40"/>
                    <a:pt x="0" y="6"/>
                    <a:pt x="4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30" name="Google Shape;430;p20"/>
            <p:cNvSpPr/>
            <p:nvPr/>
          </p:nvSpPr>
          <p:spPr>
            <a:xfrm rot="-5400000">
              <a:off x="10347006" y="1478722"/>
              <a:ext cx="138242" cy="81603"/>
            </a:xfrm>
            <a:custGeom>
              <a:avLst/>
              <a:gdLst/>
              <a:ahLst/>
              <a:cxnLst/>
              <a:rect l="l" t="t" r="r" b="b"/>
              <a:pathLst>
                <a:path w="42" h="27" extrusionOk="0">
                  <a:moveTo>
                    <a:pt x="22" y="0"/>
                  </a:moveTo>
                  <a:cubicBezTo>
                    <a:pt x="42" y="7"/>
                    <a:pt x="28" y="27"/>
                    <a:pt x="14" y="25"/>
                  </a:cubicBezTo>
                  <a:cubicBezTo>
                    <a:pt x="0" y="18"/>
                    <a:pt x="9" y="2"/>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31" name="Google Shape;431;p20"/>
            <p:cNvSpPr/>
            <p:nvPr/>
          </p:nvSpPr>
          <p:spPr>
            <a:xfrm rot="-5400000">
              <a:off x="10367663" y="1109557"/>
              <a:ext cx="121406" cy="99554"/>
            </a:xfrm>
            <a:custGeom>
              <a:avLst/>
              <a:gdLst/>
              <a:ahLst/>
              <a:cxnLst/>
              <a:rect l="l" t="t" r="r" b="b"/>
              <a:pathLst>
                <a:path w="37" h="33" extrusionOk="0">
                  <a:moveTo>
                    <a:pt x="21" y="0"/>
                  </a:moveTo>
                  <a:cubicBezTo>
                    <a:pt x="37" y="0"/>
                    <a:pt x="29" y="33"/>
                    <a:pt x="19" y="23"/>
                  </a:cubicBezTo>
                  <a:cubicBezTo>
                    <a:pt x="0" y="30"/>
                    <a:pt x="3" y="0"/>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32" name="Google Shape;432;p20"/>
            <p:cNvSpPr/>
            <p:nvPr/>
          </p:nvSpPr>
          <p:spPr>
            <a:xfrm rot="-5400000">
              <a:off x="10365260" y="835870"/>
              <a:ext cx="140901" cy="102819"/>
            </a:xfrm>
            <a:custGeom>
              <a:avLst/>
              <a:gdLst/>
              <a:ahLst/>
              <a:cxnLst/>
              <a:rect l="l" t="t" r="r" b="b"/>
              <a:pathLst>
                <a:path w="43" h="34" extrusionOk="0">
                  <a:moveTo>
                    <a:pt x="28" y="0"/>
                  </a:moveTo>
                  <a:cubicBezTo>
                    <a:pt x="35" y="1"/>
                    <a:pt x="43" y="11"/>
                    <a:pt x="41" y="21"/>
                  </a:cubicBezTo>
                  <a:cubicBezTo>
                    <a:pt x="23" y="34"/>
                    <a:pt x="0" y="7"/>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33" name="Google Shape;433;p20"/>
            <p:cNvSpPr/>
            <p:nvPr/>
          </p:nvSpPr>
          <p:spPr>
            <a:xfrm rot="-5400000">
              <a:off x="10447263" y="889298"/>
              <a:ext cx="7089" cy="5712"/>
            </a:xfrm>
            <a:custGeom>
              <a:avLst/>
              <a:gdLst/>
              <a:ahLst/>
              <a:cxnLst/>
              <a:rect l="l" t="t" r="r" b="b"/>
              <a:pathLst>
                <a:path w="2" h="2" extrusionOk="0">
                  <a:moveTo>
                    <a:pt x="0" y="0"/>
                  </a:moveTo>
                  <a:cubicBezTo>
                    <a:pt x="1" y="1"/>
                    <a:pt x="2" y="1"/>
                    <a:pt x="1" y="2"/>
                  </a:cubicBezTo>
                  <a:cubicBezTo>
                    <a:pt x="0" y="2"/>
                    <a:pt x="0" y="1"/>
                    <a:pt x="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34" name="Google Shape;434;p20"/>
            <p:cNvSpPr/>
            <p:nvPr/>
          </p:nvSpPr>
          <p:spPr>
            <a:xfrm rot="-5400000">
              <a:off x="10433783" y="221033"/>
              <a:ext cx="131153" cy="96290"/>
            </a:xfrm>
            <a:custGeom>
              <a:avLst/>
              <a:gdLst/>
              <a:ahLst/>
              <a:cxnLst/>
              <a:rect l="l" t="t" r="r" b="b"/>
              <a:pathLst>
                <a:path w="40" h="32" extrusionOk="0">
                  <a:moveTo>
                    <a:pt x="22" y="0"/>
                  </a:moveTo>
                  <a:cubicBezTo>
                    <a:pt x="40" y="3"/>
                    <a:pt x="40" y="32"/>
                    <a:pt x="16" y="25"/>
                  </a:cubicBezTo>
                  <a:cubicBezTo>
                    <a:pt x="0" y="7"/>
                    <a:pt x="14" y="4"/>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35" name="Google Shape;435;p20"/>
            <p:cNvSpPr/>
            <p:nvPr/>
          </p:nvSpPr>
          <p:spPr>
            <a:xfrm rot="-5400000">
              <a:off x="10414899" y="458514"/>
              <a:ext cx="127608" cy="150965"/>
            </a:xfrm>
            <a:custGeom>
              <a:avLst/>
              <a:gdLst/>
              <a:ahLst/>
              <a:cxnLst/>
              <a:rect l="l" t="t" r="r" b="b"/>
              <a:pathLst>
                <a:path w="39" h="50" extrusionOk="0">
                  <a:moveTo>
                    <a:pt x="13" y="6"/>
                  </a:moveTo>
                  <a:cubicBezTo>
                    <a:pt x="39" y="10"/>
                    <a:pt x="16" y="50"/>
                    <a:pt x="0" y="23"/>
                  </a:cubicBezTo>
                  <a:cubicBezTo>
                    <a:pt x="1" y="0"/>
                    <a:pt x="5" y="14"/>
                    <a:pt x="13" y="6"/>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36" name="Google Shape;436;p20"/>
            <p:cNvSpPr/>
            <p:nvPr/>
          </p:nvSpPr>
          <p:spPr>
            <a:xfrm rot="-5400000">
              <a:off x="10642418" y="1263253"/>
              <a:ext cx="127608" cy="69362"/>
            </a:xfrm>
            <a:custGeom>
              <a:avLst/>
              <a:gdLst/>
              <a:ahLst/>
              <a:cxnLst/>
              <a:rect l="l" t="t" r="r" b="b"/>
              <a:pathLst>
                <a:path w="39" h="23" extrusionOk="0">
                  <a:moveTo>
                    <a:pt x="21" y="0"/>
                  </a:moveTo>
                  <a:cubicBezTo>
                    <a:pt x="37" y="0"/>
                    <a:pt x="39" y="22"/>
                    <a:pt x="22" y="23"/>
                  </a:cubicBezTo>
                  <a:cubicBezTo>
                    <a:pt x="7" y="22"/>
                    <a:pt x="0" y="5"/>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37" name="Google Shape;437;p20"/>
            <p:cNvSpPr/>
            <p:nvPr/>
          </p:nvSpPr>
          <p:spPr>
            <a:xfrm rot="-5400000">
              <a:off x="10657923" y="1656413"/>
              <a:ext cx="127608" cy="93843"/>
            </a:xfrm>
            <a:custGeom>
              <a:avLst/>
              <a:gdLst/>
              <a:ahLst/>
              <a:cxnLst/>
              <a:rect l="l" t="t" r="r" b="b"/>
              <a:pathLst>
                <a:path w="39" h="31" extrusionOk="0">
                  <a:moveTo>
                    <a:pt x="23" y="0"/>
                  </a:moveTo>
                  <a:cubicBezTo>
                    <a:pt x="39" y="3"/>
                    <a:pt x="39" y="31"/>
                    <a:pt x="17" y="26"/>
                  </a:cubicBezTo>
                  <a:cubicBezTo>
                    <a:pt x="0" y="6"/>
                    <a:pt x="15" y="5"/>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38" name="Google Shape;438;p20"/>
            <p:cNvSpPr/>
            <p:nvPr/>
          </p:nvSpPr>
          <p:spPr>
            <a:xfrm rot="-5400000">
              <a:off x="10661863" y="321142"/>
              <a:ext cx="131153" cy="87315"/>
            </a:xfrm>
            <a:custGeom>
              <a:avLst/>
              <a:gdLst/>
              <a:ahLst/>
              <a:cxnLst/>
              <a:rect l="l" t="t" r="r" b="b"/>
              <a:pathLst>
                <a:path w="40" h="29" extrusionOk="0">
                  <a:moveTo>
                    <a:pt x="24" y="0"/>
                  </a:moveTo>
                  <a:cubicBezTo>
                    <a:pt x="40" y="2"/>
                    <a:pt x="34" y="29"/>
                    <a:pt x="19" y="26"/>
                  </a:cubicBezTo>
                  <a:cubicBezTo>
                    <a:pt x="0" y="19"/>
                    <a:pt x="4" y="2"/>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39" name="Google Shape;439;p20"/>
            <p:cNvSpPr/>
            <p:nvPr/>
          </p:nvSpPr>
          <p:spPr>
            <a:xfrm rot="-5400000">
              <a:off x="10672041" y="1015660"/>
              <a:ext cx="121406" cy="78339"/>
            </a:xfrm>
            <a:custGeom>
              <a:avLst/>
              <a:gdLst/>
              <a:ahLst/>
              <a:cxnLst/>
              <a:rect l="l" t="t" r="r" b="b"/>
              <a:pathLst>
                <a:path w="37" h="26" extrusionOk="0">
                  <a:moveTo>
                    <a:pt x="21" y="0"/>
                  </a:moveTo>
                  <a:cubicBezTo>
                    <a:pt x="32" y="2"/>
                    <a:pt x="37" y="23"/>
                    <a:pt x="22" y="26"/>
                  </a:cubicBezTo>
                  <a:cubicBezTo>
                    <a:pt x="3" y="26"/>
                    <a:pt x="0" y="1"/>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40" name="Google Shape;440;p20"/>
            <p:cNvSpPr/>
            <p:nvPr/>
          </p:nvSpPr>
          <p:spPr>
            <a:xfrm rot="-5400000">
              <a:off x="10688371" y="790064"/>
              <a:ext cx="141786" cy="90579"/>
            </a:xfrm>
            <a:custGeom>
              <a:avLst/>
              <a:gdLst/>
              <a:ahLst/>
              <a:cxnLst/>
              <a:rect l="l" t="t" r="r" b="b"/>
              <a:pathLst>
                <a:path w="43" h="30" extrusionOk="0">
                  <a:moveTo>
                    <a:pt x="28" y="2"/>
                  </a:moveTo>
                  <a:cubicBezTo>
                    <a:pt x="36" y="0"/>
                    <a:pt x="43" y="12"/>
                    <a:pt x="41" y="20"/>
                  </a:cubicBezTo>
                  <a:cubicBezTo>
                    <a:pt x="24" y="30"/>
                    <a:pt x="0" y="14"/>
                    <a:pt x="28" y="2"/>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41" name="Google Shape;441;p20"/>
            <p:cNvSpPr/>
            <p:nvPr/>
          </p:nvSpPr>
          <p:spPr>
            <a:xfrm rot="-5400000">
              <a:off x="10692441" y="602066"/>
              <a:ext cx="121406" cy="66913"/>
            </a:xfrm>
            <a:custGeom>
              <a:avLst/>
              <a:gdLst/>
              <a:ahLst/>
              <a:cxnLst/>
              <a:rect l="l" t="t" r="r" b="b"/>
              <a:pathLst>
                <a:path w="37" h="22" extrusionOk="0">
                  <a:moveTo>
                    <a:pt x="19" y="0"/>
                  </a:moveTo>
                  <a:cubicBezTo>
                    <a:pt x="35" y="1"/>
                    <a:pt x="37" y="22"/>
                    <a:pt x="19" y="22"/>
                  </a:cubicBezTo>
                  <a:cubicBezTo>
                    <a:pt x="6" y="18"/>
                    <a:pt x="0" y="4"/>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42" name="Google Shape;442;p20"/>
            <p:cNvSpPr/>
            <p:nvPr/>
          </p:nvSpPr>
          <p:spPr>
            <a:xfrm rot="-5400000">
              <a:off x="10656151" y="131093"/>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grpSp>
      <p:sp>
        <p:nvSpPr>
          <p:cNvPr id="443" name="Google Shape;443;p20"/>
          <p:cNvSpPr/>
          <p:nvPr/>
        </p:nvSpPr>
        <p:spPr>
          <a:xfrm rot="-5400000">
            <a:off x="10429612" y="2010881"/>
            <a:ext cx="9748" cy="8977"/>
          </a:xfrm>
          <a:custGeom>
            <a:avLst/>
            <a:gdLst/>
            <a:ahLst/>
            <a:cxnLst/>
            <a:rect l="l" t="t" r="r" b="b"/>
            <a:pathLst>
              <a:path w="3" h="3" extrusionOk="0">
                <a:moveTo>
                  <a:pt x="1" y="0"/>
                </a:moveTo>
                <a:cubicBezTo>
                  <a:pt x="1" y="0"/>
                  <a:pt x="2" y="1"/>
                  <a:pt x="3" y="1"/>
                </a:cubicBezTo>
                <a:cubicBezTo>
                  <a:pt x="2" y="3"/>
                  <a:pt x="0" y="1"/>
                  <a:pt x="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44" name="Google Shape;444;p20"/>
          <p:cNvSpPr txBox="1">
            <a:spLocks noGrp="1"/>
          </p:cNvSpPr>
          <p:nvPr>
            <p:ph type="title"/>
          </p:nvPr>
        </p:nvSpPr>
        <p:spPr>
          <a:xfrm>
            <a:off x="1069848" y="694944"/>
            <a:ext cx="8677656" cy="978408"/>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2"/>
              </a:buClr>
              <a:buSzPts val="40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5" name="Google Shape;445;p20"/>
          <p:cNvSpPr txBox="1">
            <a:spLocks noGrp="1"/>
          </p:cNvSpPr>
          <p:nvPr>
            <p:ph type="ftr" idx="11"/>
          </p:nvPr>
        </p:nvSpPr>
        <p:spPr>
          <a:xfrm rot="5400000">
            <a:off x="-1754871" y="2093199"/>
            <a:ext cx="4157472" cy="41608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6" name="Google Shape;446;p20"/>
          <p:cNvSpPr txBox="1">
            <a:spLocks noGrp="1"/>
          </p:cNvSpPr>
          <p:nvPr>
            <p:ph type="body" idx="1"/>
          </p:nvPr>
        </p:nvSpPr>
        <p:spPr>
          <a:xfrm>
            <a:off x="1086357" y="2342775"/>
            <a:ext cx="5009643" cy="3197413"/>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SzPts val="2000"/>
              <a:buNone/>
              <a:defRPr/>
            </a:lvl1pPr>
            <a:lvl2pPr marL="914400" lvl="1" indent="-228600" algn="l">
              <a:lnSpc>
                <a:spcPct val="150000"/>
              </a:lnSpc>
              <a:spcBef>
                <a:spcPts val="500"/>
              </a:spcBef>
              <a:spcAft>
                <a:spcPts val="0"/>
              </a:spcAft>
              <a:buSzPts val="1800"/>
              <a:buNone/>
              <a:defRPr/>
            </a:lvl2pPr>
            <a:lvl3pPr marL="1371600" lvl="2" indent="-342900" algn="l">
              <a:lnSpc>
                <a:spcPct val="150000"/>
              </a:lnSpc>
              <a:spcBef>
                <a:spcPts val="500"/>
              </a:spcBef>
              <a:spcAft>
                <a:spcPts val="0"/>
              </a:spcAft>
              <a:buSzPts val="1800"/>
              <a:buChar char="•"/>
              <a:defRPr/>
            </a:lvl3pPr>
            <a:lvl4pPr marL="1828800" lvl="3" indent="-228600" algn="l">
              <a:lnSpc>
                <a:spcPct val="150000"/>
              </a:lnSpc>
              <a:spcBef>
                <a:spcPts val="500"/>
              </a:spcBef>
              <a:spcAft>
                <a:spcPts val="0"/>
              </a:spcAft>
              <a:buSzPts val="1800"/>
              <a:buNone/>
              <a:defRPr/>
            </a:lvl4pPr>
            <a:lvl5pPr marL="2286000" lvl="4" indent="-342900" algn="l">
              <a:lnSpc>
                <a:spcPct val="15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447" name="Google Shape;447;p20"/>
          <p:cNvGrpSpPr/>
          <p:nvPr/>
        </p:nvGrpSpPr>
        <p:grpSpPr>
          <a:xfrm>
            <a:off x="10372524" y="5987703"/>
            <a:ext cx="1274531" cy="932361"/>
            <a:chOff x="10372524" y="5987703"/>
            <a:chExt cx="1274531" cy="932361"/>
          </a:xfrm>
        </p:grpSpPr>
        <p:sp>
          <p:nvSpPr>
            <p:cNvPr id="448" name="Google Shape;448;p20"/>
            <p:cNvSpPr/>
            <p:nvPr/>
          </p:nvSpPr>
          <p:spPr>
            <a:xfrm rot="5400000">
              <a:off x="11194161" y="6018941"/>
              <a:ext cx="128495" cy="69362"/>
            </a:xfrm>
            <a:custGeom>
              <a:avLst/>
              <a:gdLst/>
              <a:ahLst/>
              <a:cxnLst/>
              <a:rect l="l" t="t" r="r" b="b"/>
              <a:pathLst>
                <a:path w="39" h="23" extrusionOk="0">
                  <a:moveTo>
                    <a:pt x="16" y="0"/>
                  </a:moveTo>
                  <a:cubicBezTo>
                    <a:pt x="39" y="8"/>
                    <a:pt x="31" y="18"/>
                    <a:pt x="10" y="23"/>
                  </a:cubicBezTo>
                  <a:cubicBezTo>
                    <a:pt x="0" y="16"/>
                    <a:pt x="4" y="3"/>
                    <a:pt x="1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49" name="Google Shape;449;p20"/>
            <p:cNvSpPr/>
            <p:nvPr/>
          </p:nvSpPr>
          <p:spPr>
            <a:xfrm rot="5400000">
              <a:off x="11543533" y="6280908"/>
              <a:ext cx="131153" cy="75890"/>
            </a:xfrm>
            <a:custGeom>
              <a:avLst/>
              <a:gdLst/>
              <a:ahLst/>
              <a:cxnLst/>
              <a:rect l="l" t="t" r="r" b="b"/>
              <a:pathLst>
                <a:path w="40" h="25" extrusionOk="0">
                  <a:moveTo>
                    <a:pt x="18" y="0"/>
                  </a:moveTo>
                  <a:cubicBezTo>
                    <a:pt x="40" y="9"/>
                    <a:pt x="26" y="25"/>
                    <a:pt x="7" y="21"/>
                  </a:cubicBezTo>
                  <a:cubicBezTo>
                    <a:pt x="0" y="11"/>
                    <a:pt x="5" y="0"/>
                    <a:pt x="1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50" name="Google Shape;450;p20"/>
            <p:cNvSpPr/>
            <p:nvPr/>
          </p:nvSpPr>
          <p:spPr>
            <a:xfrm rot="5400000">
              <a:off x="11520975" y="6503581"/>
              <a:ext cx="127608" cy="97107"/>
            </a:xfrm>
            <a:custGeom>
              <a:avLst/>
              <a:gdLst/>
              <a:ahLst/>
              <a:cxnLst/>
              <a:rect l="l" t="t" r="r" b="b"/>
              <a:pathLst>
                <a:path w="39" h="32" extrusionOk="0">
                  <a:moveTo>
                    <a:pt x="21" y="0"/>
                  </a:moveTo>
                  <a:cubicBezTo>
                    <a:pt x="39" y="2"/>
                    <a:pt x="32" y="32"/>
                    <a:pt x="13" y="20"/>
                  </a:cubicBezTo>
                  <a:cubicBezTo>
                    <a:pt x="3" y="23"/>
                    <a:pt x="0" y="1"/>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51" name="Google Shape;451;p20"/>
            <p:cNvSpPr/>
            <p:nvPr/>
          </p:nvSpPr>
          <p:spPr>
            <a:xfrm rot="5400000">
              <a:off x="11222215" y="6733978"/>
              <a:ext cx="134697" cy="90579"/>
            </a:xfrm>
            <a:custGeom>
              <a:avLst/>
              <a:gdLst/>
              <a:ahLst/>
              <a:cxnLst/>
              <a:rect l="l" t="t" r="r" b="b"/>
              <a:pathLst>
                <a:path w="41" h="30" extrusionOk="0">
                  <a:moveTo>
                    <a:pt x="27" y="0"/>
                  </a:moveTo>
                  <a:cubicBezTo>
                    <a:pt x="35" y="0"/>
                    <a:pt x="40" y="11"/>
                    <a:pt x="41" y="19"/>
                  </a:cubicBezTo>
                  <a:cubicBezTo>
                    <a:pt x="21" y="30"/>
                    <a:pt x="0" y="10"/>
                    <a:pt x="27"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52" name="Google Shape;452;p20"/>
            <p:cNvSpPr/>
            <p:nvPr/>
          </p:nvSpPr>
          <p:spPr>
            <a:xfrm rot="5400000">
              <a:off x="11506680" y="6716732"/>
              <a:ext cx="138242" cy="102819"/>
            </a:xfrm>
            <a:custGeom>
              <a:avLst/>
              <a:gdLst/>
              <a:ahLst/>
              <a:cxnLst/>
              <a:rect l="l" t="t" r="r" b="b"/>
              <a:pathLst>
                <a:path w="42" h="34" extrusionOk="0">
                  <a:moveTo>
                    <a:pt x="29" y="1"/>
                  </a:moveTo>
                  <a:cubicBezTo>
                    <a:pt x="38" y="0"/>
                    <a:pt x="42" y="12"/>
                    <a:pt x="40" y="20"/>
                  </a:cubicBezTo>
                  <a:cubicBezTo>
                    <a:pt x="22" y="34"/>
                    <a:pt x="0" y="9"/>
                    <a:pt x="2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53" name="Google Shape;453;p20"/>
            <p:cNvSpPr/>
            <p:nvPr/>
          </p:nvSpPr>
          <p:spPr>
            <a:xfrm rot="5400000">
              <a:off x="11203570" y="6600503"/>
              <a:ext cx="131153" cy="96290"/>
            </a:xfrm>
            <a:custGeom>
              <a:avLst/>
              <a:gdLst/>
              <a:ahLst/>
              <a:cxnLst/>
              <a:rect l="l" t="t" r="r" b="b"/>
              <a:pathLst>
                <a:path w="40" h="32" extrusionOk="0">
                  <a:moveTo>
                    <a:pt x="22" y="0"/>
                  </a:moveTo>
                  <a:cubicBezTo>
                    <a:pt x="40" y="3"/>
                    <a:pt x="40" y="32"/>
                    <a:pt x="16" y="25"/>
                  </a:cubicBezTo>
                  <a:cubicBezTo>
                    <a:pt x="0" y="7"/>
                    <a:pt x="14" y="4"/>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54" name="Google Shape;454;p20"/>
            <p:cNvSpPr/>
            <p:nvPr/>
          </p:nvSpPr>
          <p:spPr>
            <a:xfrm rot="5400000">
              <a:off x="11189260" y="6415578"/>
              <a:ext cx="127608" cy="150965"/>
            </a:xfrm>
            <a:custGeom>
              <a:avLst/>
              <a:gdLst/>
              <a:ahLst/>
              <a:cxnLst/>
              <a:rect l="l" t="t" r="r" b="b"/>
              <a:pathLst>
                <a:path w="39" h="50" extrusionOk="0">
                  <a:moveTo>
                    <a:pt x="13" y="6"/>
                  </a:moveTo>
                  <a:cubicBezTo>
                    <a:pt x="39" y="10"/>
                    <a:pt x="16" y="50"/>
                    <a:pt x="0" y="23"/>
                  </a:cubicBezTo>
                  <a:cubicBezTo>
                    <a:pt x="1" y="0"/>
                    <a:pt x="5" y="14"/>
                    <a:pt x="13" y="6"/>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55" name="Google Shape;455;p20"/>
            <p:cNvSpPr/>
            <p:nvPr/>
          </p:nvSpPr>
          <p:spPr>
            <a:xfrm rot="5400000">
              <a:off x="10904088" y="6551279"/>
              <a:ext cx="131153" cy="87315"/>
            </a:xfrm>
            <a:custGeom>
              <a:avLst/>
              <a:gdLst/>
              <a:ahLst/>
              <a:cxnLst/>
              <a:rect l="l" t="t" r="r" b="b"/>
              <a:pathLst>
                <a:path w="40" h="29" extrusionOk="0">
                  <a:moveTo>
                    <a:pt x="24" y="0"/>
                  </a:moveTo>
                  <a:cubicBezTo>
                    <a:pt x="40" y="2"/>
                    <a:pt x="34" y="29"/>
                    <a:pt x="19" y="26"/>
                  </a:cubicBezTo>
                  <a:cubicBezTo>
                    <a:pt x="0" y="19"/>
                    <a:pt x="4" y="2"/>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56" name="Google Shape;456;p20"/>
            <p:cNvSpPr/>
            <p:nvPr/>
          </p:nvSpPr>
          <p:spPr>
            <a:xfrm rot="5400000">
              <a:off x="10641775" y="6182738"/>
              <a:ext cx="141786" cy="90579"/>
            </a:xfrm>
            <a:custGeom>
              <a:avLst/>
              <a:gdLst/>
              <a:ahLst/>
              <a:cxnLst/>
              <a:rect l="l" t="t" r="r" b="b"/>
              <a:pathLst>
                <a:path w="43" h="30" extrusionOk="0">
                  <a:moveTo>
                    <a:pt x="28" y="2"/>
                  </a:moveTo>
                  <a:cubicBezTo>
                    <a:pt x="36" y="0"/>
                    <a:pt x="43" y="12"/>
                    <a:pt x="41" y="20"/>
                  </a:cubicBezTo>
                  <a:cubicBezTo>
                    <a:pt x="24" y="30"/>
                    <a:pt x="0" y="14"/>
                    <a:pt x="28" y="2"/>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57" name="Google Shape;457;p20"/>
            <p:cNvSpPr/>
            <p:nvPr/>
          </p:nvSpPr>
          <p:spPr>
            <a:xfrm rot="5400000">
              <a:off x="10883257" y="6290757"/>
              <a:ext cx="121406" cy="66913"/>
            </a:xfrm>
            <a:custGeom>
              <a:avLst/>
              <a:gdLst/>
              <a:ahLst/>
              <a:cxnLst/>
              <a:rect l="l" t="t" r="r" b="b"/>
              <a:pathLst>
                <a:path w="37" h="22" extrusionOk="0">
                  <a:moveTo>
                    <a:pt x="19" y="0"/>
                  </a:moveTo>
                  <a:cubicBezTo>
                    <a:pt x="35" y="1"/>
                    <a:pt x="37" y="22"/>
                    <a:pt x="19" y="22"/>
                  </a:cubicBezTo>
                  <a:cubicBezTo>
                    <a:pt x="6" y="18"/>
                    <a:pt x="0" y="4"/>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58" name="Google Shape;458;p20"/>
            <p:cNvSpPr/>
            <p:nvPr/>
          </p:nvSpPr>
          <p:spPr>
            <a:xfrm rot="5400000">
              <a:off x="10909800" y="6752465"/>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59" name="Google Shape;459;p20"/>
            <p:cNvSpPr/>
            <p:nvPr/>
          </p:nvSpPr>
          <p:spPr>
            <a:xfrm rot="-5400000">
              <a:off x="11219682" y="6196029"/>
              <a:ext cx="115202" cy="90579"/>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60" name="Google Shape;460;p20"/>
            <p:cNvSpPr/>
            <p:nvPr/>
          </p:nvSpPr>
          <p:spPr>
            <a:xfrm rot="-5400000">
              <a:off x="10353319" y="6028606"/>
              <a:ext cx="147990" cy="75075"/>
            </a:xfrm>
            <a:custGeom>
              <a:avLst/>
              <a:gdLst/>
              <a:ahLst/>
              <a:cxnLst/>
              <a:rect l="l" t="t" r="r" b="b"/>
              <a:pathLst>
                <a:path w="45" h="25" extrusionOk="0">
                  <a:moveTo>
                    <a:pt x="22" y="0"/>
                  </a:moveTo>
                  <a:cubicBezTo>
                    <a:pt x="32" y="1"/>
                    <a:pt x="45" y="21"/>
                    <a:pt x="28" y="25"/>
                  </a:cubicBezTo>
                  <a:cubicBezTo>
                    <a:pt x="9" y="23"/>
                    <a:pt x="0" y="9"/>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61" name="Google Shape;461;p20"/>
            <p:cNvSpPr/>
            <p:nvPr/>
          </p:nvSpPr>
          <p:spPr>
            <a:xfrm rot="-5400000">
              <a:off x="11487085" y="6029984"/>
              <a:ext cx="131153" cy="88130"/>
            </a:xfrm>
            <a:custGeom>
              <a:avLst/>
              <a:gdLst/>
              <a:ahLst/>
              <a:cxnLst/>
              <a:rect l="l" t="t" r="r" b="b"/>
              <a:pathLst>
                <a:path w="40" h="29" extrusionOk="0">
                  <a:moveTo>
                    <a:pt x="18" y="1"/>
                  </a:moveTo>
                  <a:cubicBezTo>
                    <a:pt x="40" y="6"/>
                    <a:pt x="25" y="29"/>
                    <a:pt x="6" y="20"/>
                  </a:cubicBezTo>
                  <a:cubicBezTo>
                    <a:pt x="0" y="10"/>
                    <a:pt x="5" y="0"/>
                    <a:pt x="18"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62" name="Google Shape;462;p20"/>
            <p:cNvSpPr/>
            <p:nvPr/>
          </p:nvSpPr>
          <p:spPr>
            <a:xfrm rot="-5400000">
              <a:off x="10918273" y="6040831"/>
              <a:ext cx="131153" cy="112612"/>
            </a:xfrm>
            <a:custGeom>
              <a:avLst/>
              <a:gdLst/>
              <a:ahLst/>
              <a:cxnLst/>
              <a:rect l="l" t="t" r="r" b="b"/>
              <a:pathLst>
                <a:path w="40" h="37" extrusionOk="0">
                  <a:moveTo>
                    <a:pt x="22" y="1"/>
                  </a:moveTo>
                  <a:cubicBezTo>
                    <a:pt x="40" y="3"/>
                    <a:pt x="33" y="37"/>
                    <a:pt x="15" y="23"/>
                  </a:cubicBezTo>
                  <a:cubicBezTo>
                    <a:pt x="0" y="20"/>
                    <a:pt x="7" y="0"/>
                    <a:pt x="22"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63" name="Google Shape;463;p20"/>
            <p:cNvSpPr/>
            <p:nvPr/>
          </p:nvSpPr>
          <p:spPr>
            <a:xfrm rot="-5400000">
              <a:off x="10353729" y="6281410"/>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64" name="Google Shape;464;p20"/>
            <p:cNvSpPr/>
            <p:nvPr/>
          </p:nvSpPr>
          <p:spPr>
            <a:xfrm rot="-5400000">
              <a:off x="10383094" y="6512109"/>
              <a:ext cx="127608" cy="114243"/>
            </a:xfrm>
            <a:custGeom>
              <a:avLst/>
              <a:gdLst/>
              <a:ahLst/>
              <a:cxnLst/>
              <a:rect l="l" t="t" r="r" b="b"/>
              <a:pathLst>
                <a:path w="39" h="38" extrusionOk="0">
                  <a:moveTo>
                    <a:pt x="21" y="1"/>
                  </a:moveTo>
                  <a:cubicBezTo>
                    <a:pt x="35" y="0"/>
                    <a:pt x="38" y="8"/>
                    <a:pt x="39" y="18"/>
                  </a:cubicBezTo>
                  <a:cubicBezTo>
                    <a:pt x="25" y="38"/>
                    <a:pt x="0" y="13"/>
                    <a:pt x="2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65" name="Google Shape;465;p20"/>
            <p:cNvSpPr/>
            <p:nvPr/>
          </p:nvSpPr>
          <p:spPr>
            <a:xfrm rot="-5400000">
              <a:off x="10611803" y="6599947"/>
              <a:ext cx="140901" cy="93843"/>
            </a:xfrm>
            <a:custGeom>
              <a:avLst/>
              <a:gdLst/>
              <a:ahLst/>
              <a:cxnLst/>
              <a:rect l="l" t="t" r="r" b="b"/>
              <a:pathLst>
                <a:path w="43" h="31" extrusionOk="0">
                  <a:moveTo>
                    <a:pt x="26" y="3"/>
                  </a:moveTo>
                  <a:cubicBezTo>
                    <a:pt x="35" y="0"/>
                    <a:pt x="43" y="17"/>
                    <a:pt x="40" y="23"/>
                  </a:cubicBezTo>
                  <a:cubicBezTo>
                    <a:pt x="20" y="31"/>
                    <a:pt x="0" y="15"/>
                    <a:pt x="26"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66" name="Google Shape;466;p20"/>
            <p:cNvSpPr/>
            <p:nvPr/>
          </p:nvSpPr>
          <p:spPr>
            <a:xfrm rot="-5400000">
              <a:off x="10598032" y="6383097"/>
              <a:ext cx="157737" cy="81603"/>
            </a:xfrm>
            <a:custGeom>
              <a:avLst/>
              <a:gdLst/>
              <a:ahLst/>
              <a:cxnLst/>
              <a:rect l="l" t="t" r="r" b="b"/>
              <a:pathLst>
                <a:path w="48" h="27" extrusionOk="0">
                  <a:moveTo>
                    <a:pt x="31" y="0"/>
                  </a:moveTo>
                  <a:cubicBezTo>
                    <a:pt x="48" y="10"/>
                    <a:pt x="32" y="27"/>
                    <a:pt x="18" y="24"/>
                  </a:cubicBezTo>
                  <a:cubicBezTo>
                    <a:pt x="0" y="14"/>
                    <a:pt x="18" y="0"/>
                    <a:pt x="3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67" name="Google Shape;467;p20"/>
            <p:cNvSpPr/>
            <p:nvPr/>
          </p:nvSpPr>
          <p:spPr>
            <a:xfrm rot="-5400000">
              <a:off x="10656888" y="6756491"/>
              <a:ext cx="163941" cy="163205"/>
            </a:xfrm>
            <a:custGeom>
              <a:avLst/>
              <a:gdLst/>
              <a:ahLst/>
              <a:cxnLst/>
              <a:rect l="l" t="t" r="r" b="b"/>
              <a:pathLst>
                <a:path w="50" h="54" extrusionOk="0">
                  <a:moveTo>
                    <a:pt x="37" y="3"/>
                  </a:moveTo>
                  <a:cubicBezTo>
                    <a:pt x="50" y="3"/>
                    <a:pt x="36" y="13"/>
                    <a:pt x="42" y="17"/>
                  </a:cubicBezTo>
                  <a:cubicBezTo>
                    <a:pt x="35" y="54"/>
                    <a:pt x="0" y="0"/>
                    <a:pt x="37"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68" name="Google Shape;468;p20"/>
            <p:cNvSpPr/>
            <p:nvPr/>
          </p:nvSpPr>
          <p:spPr>
            <a:xfrm rot="-5400000">
              <a:off x="10619290" y="6036794"/>
              <a:ext cx="219770" cy="121588"/>
            </a:xfrm>
            <a:custGeom>
              <a:avLst/>
              <a:gdLst/>
              <a:ahLst/>
              <a:cxnLst/>
              <a:rect l="l" t="t" r="r" b="b"/>
              <a:pathLst>
                <a:path w="67" h="40" extrusionOk="0">
                  <a:moveTo>
                    <a:pt x="36" y="0"/>
                  </a:moveTo>
                  <a:cubicBezTo>
                    <a:pt x="39" y="3"/>
                    <a:pt x="41" y="0"/>
                    <a:pt x="44" y="2"/>
                  </a:cubicBezTo>
                  <a:cubicBezTo>
                    <a:pt x="67" y="40"/>
                    <a:pt x="0" y="25"/>
                    <a:pt x="31" y="2"/>
                  </a:cubicBezTo>
                  <a:cubicBezTo>
                    <a:pt x="24" y="11"/>
                    <a:pt x="31" y="5"/>
                    <a:pt x="3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69" name="Google Shape;469;p20"/>
            <p:cNvSpPr/>
            <p:nvPr/>
          </p:nvSpPr>
          <p:spPr>
            <a:xfrm rot="-5400000">
              <a:off x="10368502" y="6759290"/>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grpSp>
      <p:sp>
        <p:nvSpPr>
          <p:cNvPr id="470" name="Google Shape;470;p20"/>
          <p:cNvSpPr>
            <a:spLocks noGrp="1"/>
          </p:cNvSpPr>
          <p:nvPr>
            <p:ph type="pic" idx="2"/>
          </p:nvPr>
        </p:nvSpPr>
        <p:spPr>
          <a:xfrm>
            <a:off x="6583680" y="1883664"/>
            <a:ext cx="5614416" cy="4114800"/>
          </a:xfrm>
          <a:prstGeom prst="rect">
            <a:avLst/>
          </a:prstGeom>
          <a:solidFill>
            <a:srgbClr val="9CAFB4"/>
          </a:solidFill>
          <a:ln>
            <a:noFill/>
          </a:ln>
        </p:spPr>
      </p:sp>
      <p:sp>
        <p:nvSpPr>
          <p:cNvPr id="471" name="Google Shape;471;p20"/>
          <p:cNvSpPr txBox="1">
            <a:spLocks noGrp="1"/>
          </p:cNvSpPr>
          <p:nvPr>
            <p:ph type="dt" idx="10"/>
          </p:nvPr>
        </p:nvSpPr>
        <p:spPr>
          <a:xfrm>
            <a:off x="173736" y="6382512"/>
            <a:ext cx="28459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2" name="Google Shape;472;p20"/>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5_Graphique comparatif">
  <p:cSld name="5_Graphique comparatif">
    <p:spTree>
      <p:nvGrpSpPr>
        <p:cNvPr id="1" name="Shape 473"/>
        <p:cNvGrpSpPr/>
        <p:nvPr/>
      </p:nvGrpSpPr>
      <p:grpSpPr>
        <a:xfrm>
          <a:off x="0" y="0"/>
          <a:ext cx="0" cy="0"/>
          <a:chOff x="0" y="0"/>
          <a:chExt cx="0" cy="0"/>
        </a:xfrm>
      </p:grpSpPr>
      <p:sp>
        <p:nvSpPr>
          <p:cNvPr id="474" name="Google Shape;474;p21"/>
          <p:cNvSpPr txBox="1">
            <a:spLocks noGrp="1"/>
          </p:cNvSpPr>
          <p:nvPr>
            <p:ph type="title"/>
          </p:nvPr>
        </p:nvSpPr>
        <p:spPr>
          <a:xfrm>
            <a:off x="1069848" y="502920"/>
            <a:ext cx="9634011"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5" name="Google Shape;475;p21"/>
          <p:cNvSpPr txBox="1">
            <a:spLocks noGrp="1"/>
          </p:cNvSpPr>
          <p:nvPr>
            <p:ph type="ftr" idx="11"/>
          </p:nvPr>
        </p:nvSpPr>
        <p:spPr>
          <a:xfrm rot="5400000">
            <a:off x="-1754871" y="2093199"/>
            <a:ext cx="4157472" cy="41608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6" name="Google Shape;476;p21"/>
          <p:cNvSpPr txBox="1">
            <a:spLocks noGrp="1"/>
          </p:cNvSpPr>
          <p:nvPr>
            <p:ph type="body" idx="1"/>
          </p:nvPr>
        </p:nvSpPr>
        <p:spPr>
          <a:xfrm>
            <a:off x="1069848" y="1874520"/>
            <a:ext cx="963401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50000"/>
              </a:lnSpc>
              <a:spcBef>
                <a:spcPts val="1000"/>
              </a:spcBef>
              <a:spcAft>
                <a:spcPts val="0"/>
              </a:spcAft>
              <a:buSzPts val="1800"/>
              <a:buChar char="•"/>
              <a:defRPr/>
            </a:lvl1pPr>
            <a:lvl2pPr marL="914400" lvl="1" indent="-228600" algn="l">
              <a:lnSpc>
                <a:spcPct val="150000"/>
              </a:lnSpc>
              <a:spcBef>
                <a:spcPts val="500"/>
              </a:spcBef>
              <a:spcAft>
                <a:spcPts val="0"/>
              </a:spcAft>
              <a:buSzPts val="1800"/>
              <a:buNone/>
              <a:defRPr/>
            </a:lvl2pPr>
            <a:lvl3pPr marL="1371600" lvl="2" indent="-342900" algn="l">
              <a:lnSpc>
                <a:spcPct val="150000"/>
              </a:lnSpc>
              <a:spcBef>
                <a:spcPts val="500"/>
              </a:spcBef>
              <a:spcAft>
                <a:spcPts val="0"/>
              </a:spcAft>
              <a:buSzPts val="1800"/>
              <a:buChar char="•"/>
              <a:defRPr/>
            </a:lvl3pPr>
            <a:lvl4pPr marL="1828800" lvl="3" indent="-228600" algn="l">
              <a:lnSpc>
                <a:spcPct val="150000"/>
              </a:lnSpc>
              <a:spcBef>
                <a:spcPts val="500"/>
              </a:spcBef>
              <a:spcAft>
                <a:spcPts val="0"/>
              </a:spcAft>
              <a:buSzPts val="1800"/>
              <a:buNone/>
              <a:defRPr/>
            </a:lvl4pPr>
            <a:lvl5pPr marL="2286000" lvl="4" indent="-342900" algn="l">
              <a:lnSpc>
                <a:spcPct val="15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7" name="Google Shape;477;p21"/>
          <p:cNvSpPr txBox="1">
            <a:spLocks noGrp="1"/>
          </p:cNvSpPr>
          <p:nvPr>
            <p:ph type="dt" idx="10"/>
          </p:nvPr>
        </p:nvSpPr>
        <p:spPr>
          <a:xfrm>
            <a:off x="173736" y="6382512"/>
            <a:ext cx="28459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8" name="Google Shape;478;p21"/>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7_Citation">
  <p:cSld name="7_Citation">
    <p:spTree>
      <p:nvGrpSpPr>
        <p:cNvPr id="1" name="Shape 479"/>
        <p:cNvGrpSpPr/>
        <p:nvPr/>
      </p:nvGrpSpPr>
      <p:grpSpPr>
        <a:xfrm>
          <a:off x="0" y="0"/>
          <a:ext cx="0" cy="0"/>
          <a:chOff x="0" y="0"/>
          <a:chExt cx="0" cy="0"/>
        </a:xfrm>
      </p:grpSpPr>
      <p:sp>
        <p:nvSpPr>
          <p:cNvPr id="480" name="Google Shape;480;p22"/>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grpSp>
        <p:nvGrpSpPr>
          <p:cNvPr id="481" name="Google Shape;481;p22"/>
          <p:cNvGrpSpPr/>
          <p:nvPr/>
        </p:nvGrpSpPr>
        <p:grpSpPr>
          <a:xfrm>
            <a:off x="10969445" y="41005"/>
            <a:ext cx="952999" cy="6797768"/>
            <a:chOff x="11084465" y="29503"/>
            <a:chExt cx="952999" cy="6797768"/>
          </a:xfrm>
        </p:grpSpPr>
        <p:sp>
          <p:nvSpPr>
            <p:cNvPr id="482" name="Google Shape;482;p22"/>
            <p:cNvSpPr/>
            <p:nvPr/>
          </p:nvSpPr>
          <p:spPr>
            <a:xfrm rot="-5400000">
              <a:off x="11622617" y="445336"/>
              <a:ext cx="124063" cy="87315"/>
            </a:xfrm>
            <a:custGeom>
              <a:avLst/>
              <a:gdLst/>
              <a:ahLst/>
              <a:cxnLst/>
              <a:rect l="l" t="t" r="r" b="b"/>
              <a:pathLst>
                <a:path w="38" h="29" extrusionOk="0">
                  <a:moveTo>
                    <a:pt x="12" y="3"/>
                  </a:moveTo>
                  <a:cubicBezTo>
                    <a:pt x="34" y="0"/>
                    <a:pt x="38" y="26"/>
                    <a:pt x="15" y="29"/>
                  </a:cubicBezTo>
                  <a:cubicBezTo>
                    <a:pt x="4" y="23"/>
                    <a:pt x="0" y="9"/>
                    <a:pt x="12"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83" name="Google Shape;483;p22"/>
            <p:cNvSpPr/>
            <p:nvPr/>
          </p:nvSpPr>
          <p:spPr>
            <a:xfrm rot="-5400000">
              <a:off x="11343845" y="655446"/>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84" name="Google Shape;484;p22"/>
            <p:cNvSpPr/>
            <p:nvPr/>
          </p:nvSpPr>
          <p:spPr>
            <a:xfrm rot="-5400000">
              <a:off x="11579248" y="171177"/>
              <a:ext cx="150648" cy="99554"/>
            </a:xfrm>
            <a:custGeom>
              <a:avLst/>
              <a:gdLst/>
              <a:ahLst/>
              <a:cxnLst/>
              <a:rect l="l" t="t" r="r" b="b"/>
              <a:pathLst>
                <a:path w="46" h="33" extrusionOk="0">
                  <a:moveTo>
                    <a:pt x="26" y="0"/>
                  </a:moveTo>
                  <a:cubicBezTo>
                    <a:pt x="29" y="0"/>
                    <a:pt x="46" y="16"/>
                    <a:pt x="38" y="22"/>
                  </a:cubicBezTo>
                  <a:cubicBezTo>
                    <a:pt x="16" y="33"/>
                    <a:pt x="0" y="5"/>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85" name="Google Shape;485;p22"/>
            <p:cNvSpPr/>
            <p:nvPr/>
          </p:nvSpPr>
          <p:spPr>
            <a:xfrm rot="-5400000">
              <a:off x="11907653" y="353284"/>
              <a:ext cx="131153" cy="93843"/>
            </a:xfrm>
            <a:custGeom>
              <a:avLst/>
              <a:gdLst/>
              <a:ahLst/>
              <a:cxnLst/>
              <a:rect l="l" t="t" r="r" b="b"/>
              <a:pathLst>
                <a:path w="40" h="31" extrusionOk="0">
                  <a:moveTo>
                    <a:pt x="22" y="0"/>
                  </a:moveTo>
                  <a:cubicBezTo>
                    <a:pt x="39" y="3"/>
                    <a:pt x="40" y="31"/>
                    <a:pt x="16" y="25"/>
                  </a:cubicBezTo>
                  <a:cubicBezTo>
                    <a:pt x="0" y="7"/>
                    <a:pt x="13" y="4"/>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86" name="Google Shape;486;p22"/>
            <p:cNvSpPr/>
            <p:nvPr/>
          </p:nvSpPr>
          <p:spPr>
            <a:xfrm rot="-5400000">
              <a:off x="11082447" y="6380463"/>
              <a:ext cx="9748" cy="5712"/>
            </a:xfrm>
            <a:custGeom>
              <a:avLst/>
              <a:gdLst/>
              <a:ahLst/>
              <a:cxnLst/>
              <a:rect l="l" t="t" r="r" b="b"/>
              <a:pathLst>
                <a:path w="3" h="2" extrusionOk="0">
                  <a:moveTo>
                    <a:pt x="1" y="0"/>
                  </a:moveTo>
                  <a:cubicBezTo>
                    <a:pt x="2" y="1"/>
                    <a:pt x="3" y="2"/>
                    <a:pt x="2" y="2"/>
                  </a:cubicBezTo>
                  <a:cubicBezTo>
                    <a:pt x="1" y="2"/>
                    <a:pt x="0" y="1"/>
                    <a:pt x="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87" name="Google Shape;487;p22"/>
            <p:cNvSpPr/>
            <p:nvPr/>
          </p:nvSpPr>
          <p:spPr>
            <a:xfrm rot="-5400000">
              <a:off x="11300148" y="6717954"/>
              <a:ext cx="143559" cy="75075"/>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88" name="Google Shape;488;p22"/>
            <p:cNvSpPr/>
            <p:nvPr/>
          </p:nvSpPr>
          <p:spPr>
            <a:xfrm rot="-5400000">
              <a:off x="11318707" y="6470571"/>
              <a:ext cx="115202" cy="90579"/>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89" name="Google Shape;489;p22"/>
            <p:cNvSpPr/>
            <p:nvPr/>
          </p:nvSpPr>
          <p:spPr>
            <a:xfrm rot="-5400000">
              <a:off x="11289540" y="6205943"/>
              <a:ext cx="127608" cy="79154"/>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90" name="Google Shape;490;p22"/>
            <p:cNvSpPr/>
            <p:nvPr/>
          </p:nvSpPr>
          <p:spPr>
            <a:xfrm rot="-5400000">
              <a:off x="11286135" y="6006134"/>
              <a:ext cx="131153" cy="69362"/>
            </a:xfrm>
            <a:custGeom>
              <a:avLst/>
              <a:gdLst/>
              <a:ahLst/>
              <a:cxnLst/>
              <a:rect l="l" t="t" r="r" b="b"/>
              <a:pathLst>
                <a:path w="40" h="23" extrusionOk="0">
                  <a:moveTo>
                    <a:pt x="24" y="0"/>
                  </a:moveTo>
                  <a:cubicBezTo>
                    <a:pt x="40" y="0"/>
                    <a:pt x="38" y="20"/>
                    <a:pt x="25" y="23"/>
                  </a:cubicBezTo>
                  <a:cubicBezTo>
                    <a:pt x="0" y="22"/>
                    <a:pt x="6" y="3"/>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91" name="Google Shape;491;p22"/>
            <p:cNvSpPr/>
            <p:nvPr/>
          </p:nvSpPr>
          <p:spPr>
            <a:xfrm rot="-5400000">
              <a:off x="11328119" y="5106401"/>
              <a:ext cx="128495" cy="72626"/>
            </a:xfrm>
            <a:custGeom>
              <a:avLst/>
              <a:gdLst/>
              <a:ahLst/>
              <a:cxnLst/>
              <a:rect l="l" t="t" r="r" b="b"/>
              <a:pathLst>
                <a:path w="39" h="24" extrusionOk="0">
                  <a:moveTo>
                    <a:pt x="21" y="0"/>
                  </a:moveTo>
                  <a:cubicBezTo>
                    <a:pt x="37" y="0"/>
                    <a:pt x="39" y="23"/>
                    <a:pt x="22" y="24"/>
                  </a:cubicBezTo>
                  <a:cubicBezTo>
                    <a:pt x="7" y="22"/>
                    <a:pt x="0" y="5"/>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92" name="Google Shape;492;p22"/>
            <p:cNvSpPr/>
            <p:nvPr/>
          </p:nvSpPr>
          <p:spPr>
            <a:xfrm rot="-5400000">
              <a:off x="11290238" y="5771908"/>
              <a:ext cx="140901" cy="93843"/>
            </a:xfrm>
            <a:custGeom>
              <a:avLst/>
              <a:gdLst/>
              <a:ahLst/>
              <a:cxnLst/>
              <a:rect l="l" t="t" r="r" b="b"/>
              <a:pathLst>
                <a:path w="43" h="31" extrusionOk="0">
                  <a:moveTo>
                    <a:pt x="27" y="3"/>
                  </a:moveTo>
                  <a:cubicBezTo>
                    <a:pt x="35" y="0"/>
                    <a:pt x="43" y="17"/>
                    <a:pt x="40" y="23"/>
                  </a:cubicBezTo>
                  <a:cubicBezTo>
                    <a:pt x="21" y="31"/>
                    <a:pt x="0" y="15"/>
                    <a:pt x="27"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93" name="Google Shape;493;p22"/>
            <p:cNvSpPr/>
            <p:nvPr/>
          </p:nvSpPr>
          <p:spPr>
            <a:xfrm rot="-5400000">
              <a:off x="11325305" y="5566595"/>
              <a:ext cx="131153" cy="69362"/>
            </a:xfrm>
            <a:custGeom>
              <a:avLst/>
              <a:gdLst/>
              <a:ahLst/>
              <a:cxnLst/>
              <a:rect l="l" t="t" r="r" b="b"/>
              <a:pathLst>
                <a:path w="40" h="23" extrusionOk="0">
                  <a:moveTo>
                    <a:pt x="24" y="0"/>
                  </a:moveTo>
                  <a:cubicBezTo>
                    <a:pt x="40" y="0"/>
                    <a:pt x="38" y="20"/>
                    <a:pt x="25" y="23"/>
                  </a:cubicBezTo>
                  <a:cubicBezTo>
                    <a:pt x="0" y="22"/>
                    <a:pt x="6" y="4"/>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94" name="Google Shape;494;p22"/>
            <p:cNvSpPr/>
            <p:nvPr/>
          </p:nvSpPr>
          <p:spPr>
            <a:xfrm rot="-5400000">
              <a:off x="11352805" y="5302043"/>
              <a:ext cx="137356" cy="99554"/>
            </a:xfrm>
            <a:custGeom>
              <a:avLst/>
              <a:gdLst/>
              <a:ahLst/>
              <a:cxnLst/>
              <a:rect l="l" t="t" r="r" b="b"/>
              <a:pathLst>
                <a:path w="42" h="33" extrusionOk="0">
                  <a:moveTo>
                    <a:pt x="25" y="1"/>
                  </a:moveTo>
                  <a:cubicBezTo>
                    <a:pt x="42" y="14"/>
                    <a:pt x="15" y="33"/>
                    <a:pt x="4" y="19"/>
                  </a:cubicBezTo>
                  <a:cubicBezTo>
                    <a:pt x="0" y="5"/>
                    <a:pt x="16" y="0"/>
                    <a:pt x="25"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95" name="Google Shape;495;p22"/>
            <p:cNvSpPr/>
            <p:nvPr/>
          </p:nvSpPr>
          <p:spPr>
            <a:xfrm rot="-5400000">
              <a:off x="11818872" y="6649029"/>
              <a:ext cx="124063" cy="69362"/>
            </a:xfrm>
            <a:custGeom>
              <a:avLst/>
              <a:gdLst/>
              <a:ahLst/>
              <a:cxnLst/>
              <a:rect l="l" t="t" r="r" b="b"/>
              <a:pathLst>
                <a:path w="38" h="23" extrusionOk="0">
                  <a:moveTo>
                    <a:pt x="20" y="0"/>
                  </a:moveTo>
                  <a:cubicBezTo>
                    <a:pt x="37" y="3"/>
                    <a:pt x="38" y="23"/>
                    <a:pt x="20" y="22"/>
                  </a:cubicBezTo>
                  <a:cubicBezTo>
                    <a:pt x="8" y="18"/>
                    <a:pt x="0" y="5"/>
                    <a:pt x="2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96" name="Google Shape;496;p22"/>
            <p:cNvSpPr/>
            <p:nvPr/>
          </p:nvSpPr>
          <p:spPr>
            <a:xfrm rot="-5400000">
              <a:off x="11549356" y="6356531"/>
              <a:ext cx="124951" cy="66098"/>
            </a:xfrm>
            <a:custGeom>
              <a:avLst/>
              <a:gdLst/>
              <a:ahLst/>
              <a:cxnLst/>
              <a:rect l="l" t="t" r="r" b="b"/>
              <a:pathLst>
                <a:path w="38" h="22" extrusionOk="0">
                  <a:moveTo>
                    <a:pt x="21" y="0"/>
                  </a:moveTo>
                  <a:cubicBezTo>
                    <a:pt x="37" y="2"/>
                    <a:pt x="38" y="20"/>
                    <a:pt x="21" y="22"/>
                  </a:cubicBezTo>
                  <a:cubicBezTo>
                    <a:pt x="9" y="16"/>
                    <a:pt x="0" y="6"/>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97" name="Google Shape;497;p22"/>
            <p:cNvSpPr/>
            <p:nvPr/>
          </p:nvSpPr>
          <p:spPr>
            <a:xfrm rot="-5400000">
              <a:off x="11539941" y="5245385"/>
              <a:ext cx="140901" cy="90579"/>
            </a:xfrm>
            <a:custGeom>
              <a:avLst/>
              <a:gdLst/>
              <a:ahLst/>
              <a:cxnLst/>
              <a:rect l="l" t="t" r="r" b="b"/>
              <a:pathLst>
                <a:path w="43" h="30" extrusionOk="0">
                  <a:moveTo>
                    <a:pt x="27" y="3"/>
                  </a:moveTo>
                  <a:cubicBezTo>
                    <a:pt x="35" y="0"/>
                    <a:pt x="43" y="16"/>
                    <a:pt x="40" y="22"/>
                  </a:cubicBezTo>
                  <a:cubicBezTo>
                    <a:pt x="21" y="30"/>
                    <a:pt x="0" y="15"/>
                    <a:pt x="27"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98" name="Google Shape;498;p22"/>
            <p:cNvSpPr/>
            <p:nvPr/>
          </p:nvSpPr>
          <p:spPr>
            <a:xfrm rot="-5400000">
              <a:off x="11544511" y="5489055"/>
              <a:ext cx="128495" cy="69362"/>
            </a:xfrm>
            <a:custGeom>
              <a:avLst/>
              <a:gdLst/>
              <a:ahLst/>
              <a:cxnLst/>
              <a:rect l="l" t="t" r="r" b="b"/>
              <a:pathLst>
                <a:path w="39" h="23" extrusionOk="0">
                  <a:moveTo>
                    <a:pt x="16" y="0"/>
                  </a:moveTo>
                  <a:cubicBezTo>
                    <a:pt x="39" y="8"/>
                    <a:pt x="31" y="18"/>
                    <a:pt x="10" y="23"/>
                  </a:cubicBezTo>
                  <a:cubicBezTo>
                    <a:pt x="0" y="16"/>
                    <a:pt x="4" y="3"/>
                    <a:pt x="1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499" name="Google Shape;499;p22"/>
            <p:cNvSpPr/>
            <p:nvPr/>
          </p:nvSpPr>
          <p:spPr>
            <a:xfrm rot="-5400000">
              <a:off x="11569296" y="5715712"/>
              <a:ext cx="131153" cy="157493"/>
            </a:xfrm>
            <a:custGeom>
              <a:avLst/>
              <a:gdLst/>
              <a:ahLst/>
              <a:cxnLst/>
              <a:rect l="l" t="t" r="r" b="b"/>
              <a:pathLst>
                <a:path w="40" h="52" extrusionOk="0">
                  <a:moveTo>
                    <a:pt x="13" y="7"/>
                  </a:moveTo>
                  <a:cubicBezTo>
                    <a:pt x="40" y="12"/>
                    <a:pt x="18" y="52"/>
                    <a:pt x="0" y="24"/>
                  </a:cubicBezTo>
                  <a:cubicBezTo>
                    <a:pt x="2" y="0"/>
                    <a:pt x="6" y="17"/>
                    <a:pt x="13" y="7"/>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00" name="Google Shape;500;p22"/>
            <p:cNvSpPr/>
            <p:nvPr/>
          </p:nvSpPr>
          <p:spPr>
            <a:xfrm rot="-5400000">
              <a:off x="11552595" y="6058911"/>
              <a:ext cx="134697" cy="93027"/>
            </a:xfrm>
            <a:custGeom>
              <a:avLst/>
              <a:gdLst/>
              <a:ahLst/>
              <a:cxnLst/>
              <a:rect l="l" t="t" r="r" b="b"/>
              <a:pathLst>
                <a:path w="41" h="31" extrusionOk="0">
                  <a:moveTo>
                    <a:pt x="23" y="0"/>
                  </a:moveTo>
                  <a:cubicBezTo>
                    <a:pt x="40" y="3"/>
                    <a:pt x="41" y="31"/>
                    <a:pt x="16" y="25"/>
                  </a:cubicBezTo>
                  <a:cubicBezTo>
                    <a:pt x="0" y="7"/>
                    <a:pt x="14" y="4"/>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01" name="Google Shape;501;p22"/>
            <p:cNvSpPr/>
            <p:nvPr/>
          </p:nvSpPr>
          <p:spPr>
            <a:xfrm rot="-5400000">
              <a:off x="11644150" y="5453670"/>
              <a:ext cx="2659" cy="8977"/>
            </a:xfrm>
            <a:custGeom>
              <a:avLst/>
              <a:gdLst/>
              <a:ahLst/>
              <a:cxnLst/>
              <a:rect l="l" t="t" r="r" b="b"/>
              <a:pathLst>
                <a:path w="1" h="3" extrusionOk="0">
                  <a:moveTo>
                    <a:pt x="0" y="0"/>
                  </a:moveTo>
                  <a:cubicBezTo>
                    <a:pt x="1" y="0"/>
                    <a:pt x="1" y="3"/>
                    <a:pt x="0" y="2"/>
                  </a:cubicBezTo>
                  <a:cubicBezTo>
                    <a:pt x="0" y="1"/>
                    <a:pt x="0" y="1"/>
                    <a:pt x="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02" name="Google Shape;502;p22"/>
            <p:cNvSpPr/>
            <p:nvPr/>
          </p:nvSpPr>
          <p:spPr>
            <a:xfrm rot="-5400000">
              <a:off x="11792501" y="5511559"/>
              <a:ext cx="140901" cy="93027"/>
            </a:xfrm>
            <a:custGeom>
              <a:avLst/>
              <a:gdLst/>
              <a:ahLst/>
              <a:cxnLst/>
              <a:rect l="l" t="t" r="r" b="b"/>
              <a:pathLst>
                <a:path w="43" h="31" extrusionOk="0">
                  <a:moveTo>
                    <a:pt x="26" y="3"/>
                  </a:moveTo>
                  <a:cubicBezTo>
                    <a:pt x="34" y="0"/>
                    <a:pt x="43" y="17"/>
                    <a:pt x="39" y="23"/>
                  </a:cubicBezTo>
                  <a:cubicBezTo>
                    <a:pt x="20" y="31"/>
                    <a:pt x="0" y="15"/>
                    <a:pt x="26"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03" name="Google Shape;503;p22"/>
            <p:cNvSpPr/>
            <p:nvPr/>
          </p:nvSpPr>
          <p:spPr>
            <a:xfrm rot="-5400000">
              <a:off x="11803807" y="5235913"/>
              <a:ext cx="154193" cy="81603"/>
            </a:xfrm>
            <a:custGeom>
              <a:avLst/>
              <a:gdLst/>
              <a:ahLst/>
              <a:cxnLst/>
              <a:rect l="l" t="t" r="r" b="b"/>
              <a:pathLst>
                <a:path w="47" h="27" extrusionOk="0">
                  <a:moveTo>
                    <a:pt x="31" y="0"/>
                  </a:moveTo>
                  <a:cubicBezTo>
                    <a:pt x="47" y="10"/>
                    <a:pt x="32" y="27"/>
                    <a:pt x="17" y="23"/>
                  </a:cubicBezTo>
                  <a:cubicBezTo>
                    <a:pt x="0" y="14"/>
                    <a:pt x="18" y="0"/>
                    <a:pt x="3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04" name="Google Shape;504;p22"/>
            <p:cNvSpPr/>
            <p:nvPr/>
          </p:nvSpPr>
          <p:spPr>
            <a:xfrm rot="-5400000">
              <a:off x="11824688" y="6316093"/>
              <a:ext cx="121406" cy="90579"/>
            </a:xfrm>
            <a:custGeom>
              <a:avLst/>
              <a:gdLst/>
              <a:ahLst/>
              <a:cxnLst/>
              <a:rect l="l" t="t" r="r" b="b"/>
              <a:pathLst>
                <a:path w="37" h="30" extrusionOk="0">
                  <a:moveTo>
                    <a:pt x="26" y="1"/>
                  </a:moveTo>
                  <a:cubicBezTo>
                    <a:pt x="35" y="0"/>
                    <a:pt x="37" y="13"/>
                    <a:pt x="35" y="21"/>
                  </a:cubicBezTo>
                  <a:cubicBezTo>
                    <a:pt x="14" y="30"/>
                    <a:pt x="0" y="8"/>
                    <a:pt x="26"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05" name="Google Shape;505;p22"/>
            <p:cNvSpPr/>
            <p:nvPr/>
          </p:nvSpPr>
          <p:spPr>
            <a:xfrm rot="-5400000">
              <a:off x="11808704" y="5801429"/>
              <a:ext cx="154193" cy="84866"/>
            </a:xfrm>
            <a:custGeom>
              <a:avLst/>
              <a:gdLst/>
              <a:ahLst/>
              <a:cxnLst/>
              <a:rect l="l" t="t" r="r" b="b"/>
              <a:pathLst>
                <a:path w="47" h="28" extrusionOk="0">
                  <a:moveTo>
                    <a:pt x="26" y="0"/>
                  </a:moveTo>
                  <a:cubicBezTo>
                    <a:pt x="47" y="13"/>
                    <a:pt x="28" y="28"/>
                    <a:pt x="10" y="26"/>
                  </a:cubicBezTo>
                  <a:cubicBezTo>
                    <a:pt x="0" y="13"/>
                    <a:pt x="15" y="4"/>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06" name="Google Shape;506;p22"/>
            <p:cNvSpPr/>
            <p:nvPr/>
          </p:nvSpPr>
          <p:spPr>
            <a:xfrm rot="-5400000">
              <a:off x="11833689" y="6070485"/>
              <a:ext cx="131153" cy="87315"/>
            </a:xfrm>
            <a:custGeom>
              <a:avLst/>
              <a:gdLst/>
              <a:ahLst/>
              <a:cxnLst/>
              <a:rect l="l" t="t" r="r" b="b"/>
              <a:pathLst>
                <a:path w="40" h="29" extrusionOk="0">
                  <a:moveTo>
                    <a:pt x="24" y="0"/>
                  </a:moveTo>
                  <a:cubicBezTo>
                    <a:pt x="40" y="1"/>
                    <a:pt x="35" y="29"/>
                    <a:pt x="20" y="25"/>
                  </a:cubicBezTo>
                  <a:cubicBezTo>
                    <a:pt x="0" y="19"/>
                    <a:pt x="5" y="2"/>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07" name="Google Shape;507;p22"/>
            <p:cNvSpPr/>
            <p:nvPr/>
          </p:nvSpPr>
          <p:spPr>
            <a:xfrm rot="-5400000">
              <a:off x="11542486" y="6597613"/>
              <a:ext cx="117860" cy="81603"/>
            </a:xfrm>
            <a:custGeom>
              <a:avLst/>
              <a:gdLst/>
              <a:ahLst/>
              <a:cxnLst/>
              <a:rect l="l" t="t" r="r" b="b"/>
              <a:pathLst>
                <a:path w="36" h="27" extrusionOk="0">
                  <a:moveTo>
                    <a:pt x="19" y="1"/>
                  </a:moveTo>
                  <a:cubicBezTo>
                    <a:pt x="31" y="1"/>
                    <a:pt x="36" y="24"/>
                    <a:pt x="21" y="27"/>
                  </a:cubicBezTo>
                  <a:cubicBezTo>
                    <a:pt x="1" y="27"/>
                    <a:pt x="0" y="0"/>
                    <a:pt x="1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08" name="Google Shape;508;p22"/>
            <p:cNvSpPr/>
            <p:nvPr/>
          </p:nvSpPr>
          <p:spPr>
            <a:xfrm rot="-5400000">
              <a:off x="11932857" y="615519"/>
              <a:ext cx="127608" cy="81603"/>
            </a:xfrm>
            <a:custGeom>
              <a:avLst/>
              <a:gdLst/>
              <a:ahLst/>
              <a:cxnLst/>
              <a:rect l="l" t="t" r="r" b="b"/>
              <a:pathLst>
                <a:path w="39" h="27" extrusionOk="0">
                  <a:moveTo>
                    <a:pt x="24" y="0"/>
                  </a:moveTo>
                  <a:cubicBezTo>
                    <a:pt x="39" y="3"/>
                    <a:pt x="36" y="27"/>
                    <a:pt x="20" y="26"/>
                  </a:cubicBezTo>
                  <a:cubicBezTo>
                    <a:pt x="0" y="19"/>
                    <a:pt x="4" y="3"/>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09" name="Google Shape;509;p22"/>
            <p:cNvSpPr/>
            <p:nvPr/>
          </p:nvSpPr>
          <p:spPr>
            <a:xfrm rot="-5400000">
              <a:off x="11323671" y="4136638"/>
              <a:ext cx="144445" cy="106083"/>
            </a:xfrm>
            <a:custGeom>
              <a:avLst/>
              <a:gdLst/>
              <a:ahLst/>
              <a:cxnLst/>
              <a:rect l="l" t="t" r="r" b="b"/>
              <a:pathLst>
                <a:path w="44" h="35" extrusionOk="0">
                  <a:moveTo>
                    <a:pt x="28" y="0"/>
                  </a:moveTo>
                  <a:cubicBezTo>
                    <a:pt x="36" y="1"/>
                    <a:pt x="44" y="12"/>
                    <a:pt x="42" y="21"/>
                  </a:cubicBezTo>
                  <a:cubicBezTo>
                    <a:pt x="23" y="35"/>
                    <a:pt x="0" y="7"/>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10" name="Google Shape;510;p22"/>
            <p:cNvSpPr/>
            <p:nvPr/>
          </p:nvSpPr>
          <p:spPr>
            <a:xfrm rot="-5400000">
              <a:off x="11286668" y="3076335"/>
              <a:ext cx="151535" cy="75075"/>
            </a:xfrm>
            <a:custGeom>
              <a:avLst/>
              <a:gdLst/>
              <a:ahLst/>
              <a:cxnLst/>
              <a:rect l="l" t="t" r="r" b="b"/>
              <a:pathLst>
                <a:path w="46" h="25" extrusionOk="0">
                  <a:moveTo>
                    <a:pt x="23" y="0"/>
                  </a:moveTo>
                  <a:cubicBezTo>
                    <a:pt x="32" y="1"/>
                    <a:pt x="46" y="21"/>
                    <a:pt x="29" y="25"/>
                  </a:cubicBezTo>
                  <a:cubicBezTo>
                    <a:pt x="10" y="23"/>
                    <a:pt x="0" y="9"/>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11" name="Google Shape;511;p22"/>
            <p:cNvSpPr/>
            <p:nvPr/>
          </p:nvSpPr>
          <p:spPr>
            <a:xfrm rot="-5400000">
              <a:off x="11299576" y="2070036"/>
              <a:ext cx="134697" cy="84051"/>
            </a:xfrm>
            <a:custGeom>
              <a:avLst/>
              <a:gdLst/>
              <a:ahLst/>
              <a:cxnLst/>
              <a:rect l="l" t="t" r="r" b="b"/>
              <a:pathLst>
                <a:path w="41" h="28" extrusionOk="0">
                  <a:moveTo>
                    <a:pt x="22" y="0"/>
                  </a:moveTo>
                  <a:cubicBezTo>
                    <a:pt x="41" y="13"/>
                    <a:pt x="24" y="28"/>
                    <a:pt x="8" y="21"/>
                  </a:cubicBezTo>
                  <a:cubicBezTo>
                    <a:pt x="0" y="8"/>
                    <a:pt x="8" y="0"/>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12" name="Google Shape;512;p22"/>
            <p:cNvSpPr/>
            <p:nvPr/>
          </p:nvSpPr>
          <p:spPr>
            <a:xfrm rot="-5400000">
              <a:off x="11307468" y="2858317"/>
              <a:ext cx="131153" cy="84866"/>
            </a:xfrm>
            <a:custGeom>
              <a:avLst/>
              <a:gdLst/>
              <a:ahLst/>
              <a:cxnLst/>
              <a:rect l="l" t="t" r="r" b="b"/>
              <a:pathLst>
                <a:path w="40" h="28" extrusionOk="0">
                  <a:moveTo>
                    <a:pt x="27" y="1"/>
                  </a:moveTo>
                  <a:cubicBezTo>
                    <a:pt x="35" y="0"/>
                    <a:pt x="40" y="10"/>
                    <a:pt x="38" y="17"/>
                  </a:cubicBezTo>
                  <a:cubicBezTo>
                    <a:pt x="17" y="28"/>
                    <a:pt x="0" y="7"/>
                    <a:pt x="27"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13" name="Google Shape;513;p22"/>
            <p:cNvSpPr/>
            <p:nvPr/>
          </p:nvSpPr>
          <p:spPr>
            <a:xfrm rot="-5400000">
              <a:off x="11322039" y="1389379"/>
              <a:ext cx="144445" cy="102819"/>
            </a:xfrm>
            <a:custGeom>
              <a:avLst/>
              <a:gdLst/>
              <a:ahLst/>
              <a:cxnLst/>
              <a:rect l="l" t="t" r="r" b="b"/>
              <a:pathLst>
                <a:path w="44" h="34" extrusionOk="0">
                  <a:moveTo>
                    <a:pt x="31" y="1"/>
                  </a:moveTo>
                  <a:cubicBezTo>
                    <a:pt x="44" y="3"/>
                    <a:pt x="38" y="34"/>
                    <a:pt x="25" y="22"/>
                  </a:cubicBezTo>
                  <a:cubicBezTo>
                    <a:pt x="0" y="28"/>
                    <a:pt x="14" y="0"/>
                    <a:pt x="3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14" name="Google Shape;514;p22"/>
            <p:cNvSpPr/>
            <p:nvPr/>
          </p:nvSpPr>
          <p:spPr>
            <a:xfrm rot="-5400000">
              <a:off x="11339516" y="4357073"/>
              <a:ext cx="115202" cy="121588"/>
            </a:xfrm>
            <a:custGeom>
              <a:avLst/>
              <a:gdLst/>
              <a:ahLst/>
              <a:cxnLst/>
              <a:rect l="l" t="t" r="r" b="b"/>
              <a:pathLst>
                <a:path w="35" h="40" extrusionOk="0">
                  <a:moveTo>
                    <a:pt x="16" y="4"/>
                  </a:moveTo>
                  <a:cubicBezTo>
                    <a:pt x="35" y="4"/>
                    <a:pt x="32" y="0"/>
                    <a:pt x="33" y="15"/>
                  </a:cubicBezTo>
                  <a:cubicBezTo>
                    <a:pt x="34" y="40"/>
                    <a:pt x="0" y="22"/>
                    <a:pt x="16" y="4"/>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15" name="Google Shape;515;p22"/>
            <p:cNvSpPr/>
            <p:nvPr/>
          </p:nvSpPr>
          <p:spPr>
            <a:xfrm rot="-5400000">
              <a:off x="11319441" y="2569203"/>
              <a:ext cx="127608" cy="69362"/>
            </a:xfrm>
            <a:custGeom>
              <a:avLst/>
              <a:gdLst/>
              <a:ahLst/>
              <a:cxnLst/>
              <a:rect l="l" t="t" r="r" b="b"/>
              <a:pathLst>
                <a:path w="39" h="23" extrusionOk="0">
                  <a:moveTo>
                    <a:pt x="26" y="0"/>
                  </a:moveTo>
                  <a:cubicBezTo>
                    <a:pt x="39" y="1"/>
                    <a:pt x="38" y="21"/>
                    <a:pt x="26" y="23"/>
                  </a:cubicBezTo>
                  <a:cubicBezTo>
                    <a:pt x="0" y="23"/>
                    <a:pt x="5" y="2"/>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16" name="Google Shape;516;p22"/>
            <p:cNvSpPr/>
            <p:nvPr/>
          </p:nvSpPr>
          <p:spPr>
            <a:xfrm rot="-5400000">
              <a:off x="11323788" y="2315841"/>
              <a:ext cx="131153" cy="81603"/>
            </a:xfrm>
            <a:custGeom>
              <a:avLst/>
              <a:gdLst/>
              <a:ahLst/>
              <a:cxnLst/>
              <a:rect l="l" t="t" r="r" b="b"/>
              <a:pathLst>
                <a:path w="40" h="27" extrusionOk="0">
                  <a:moveTo>
                    <a:pt x="25" y="0"/>
                  </a:moveTo>
                  <a:cubicBezTo>
                    <a:pt x="34" y="0"/>
                    <a:pt x="40" y="11"/>
                    <a:pt x="38" y="20"/>
                  </a:cubicBezTo>
                  <a:cubicBezTo>
                    <a:pt x="17" y="27"/>
                    <a:pt x="0" y="12"/>
                    <a:pt x="2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17" name="Google Shape;517;p22"/>
            <p:cNvSpPr/>
            <p:nvPr/>
          </p:nvSpPr>
          <p:spPr>
            <a:xfrm rot="-5400000">
              <a:off x="11325280" y="4859140"/>
              <a:ext cx="134697" cy="81603"/>
            </a:xfrm>
            <a:custGeom>
              <a:avLst/>
              <a:gdLst/>
              <a:ahLst/>
              <a:cxnLst/>
              <a:rect l="l" t="t" r="r" b="b"/>
              <a:pathLst>
                <a:path w="41" h="27" extrusionOk="0">
                  <a:moveTo>
                    <a:pt x="19" y="0"/>
                  </a:moveTo>
                  <a:cubicBezTo>
                    <a:pt x="41" y="9"/>
                    <a:pt x="28" y="27"/>
                    <a:pt x="7" y="20"/>
                  </a:cubicBezTo>
                  <a:cubicBezTo>
                    <a:pt x="0" y="8"/>
                    <a:pt x="7" y="1"/>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18" name="Google Shape;518;p22"/>
            <p:cNvSpPr/>
            <p:nvPr/>
          </p:nvSpPr>
          <p:spPr>
            <a:xfrm rot="-5400000">
              <a:off x="11322039" y="1181851"/>
              <a:ext cx="144445" cy="78339"/>
            </a:xfrm>
            <a:custGeom>
              <a:avLst/>
              <a:gdLst/>
              <a:ahLst/>
              <a:cxnLst/>
              <a:rect l="l" t="t" r="r" b="b"/>
              <a:pathLst>
                <a:path w="44" h="26" extrusionOk="0">
                  <a:moveTo>
                    <a:pt x="29" y="0"/>
                  </a:moveTo>
                  <a:cubicBezTo>
                    <a:pt x="44" y="3"/>
                    <a:pt x="40" y="22"/>
                    <a:pt x="26" y="26"/>
                  </a:cubicBezTo>
                  <a:cubicBezTo>
                    <a:pt x="0" y="25"/>
                    <a:pt x="11" y="6"/>
                    <a:pt x="2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19" name="Google Shape;519;p22"/>
            <p:cNvSpPr/>
            <p:nvPr/>
          </p:nvSpPr>
          <p:spPr>
            <a:xfrm rot="-5400000">
              <a:off x="11333871" y="1845067"/>
              <a:ext cx="144445" cy="97107"/>
            </a:xfrm>
            <a:custGeom>
              <a:avLst/>
              <a:gdLst/>
              <a:ahLst/>
              <a:cxnLst/>
              <a:rect l="l" t="t" r="r" b="b"/>
              <a:pathLst>
                <a:path w="44" h="32" extrusionOk="0">
                  <a:moveTo>
                    <a:pt x="31" y="1"/>
                  </a:moveTo>
                  <a:cubicBezTo>
                    <a:pt x="40" y="0"/>
                    <a:pt x="44" y="8"/>
                    <a:pt x="43" y="16"/>
                  </a:cubicBezTo>
                  <a:cubicBezTo>
                    <a:pt x="29" y="32"/>
                    <a:pt x="0" y="7"/>
                    <a:pt x="3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20" name="Google Shape;520;p22"/>
            <p:cNvSpPr/>
            <p:nvPr/>
          </p:nvSpPr>
          <p:spPr>
            <a:xfrm rot="-5400000">
              <a:off x="11343373" y="3373180"/>
              <a:ext cx="131153" cy="84866"/>
            </a:xfrm>
            <a:custGeom>
              <a:avLst/>
              <a:gdLst/>
              <a:ahLst/>
              <a:cxnLst/>
              <a:rect l="l" t="t" r="r" b="b"/>
              <a:pathLst>
                <a:path w="40" h="28" extrusionOk="0">
                  <a:moveTo>
                    <a:pt x="27" y="1"/>
                  </a:moveTo>
                  <a:cubicBezTo>
                    <a:pt x="35" y="0"/>
                    <a:pt x="40" y="10"/>
                    <a:pt x="38" y="17"/>
                  </a:cubicBezTo>
                  <a:cubicBezTo>
                    <a:pt x="17" y="28"/>
                    <a:pt x="0" y="7"/>
                    <a:pt x="27"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21" name="Google Shape;521;p22"/>
            <p:cNvSpPr/>
            <p:nvPr/>
          </p:nvSpPr>
          <p:spPr>
            <a:xfrm rot="-5400000">
              <a:off x="11352232" y="1599401"/>
              <a:ext cx="144445" cy="102819"/>
            </a:xfrm>
            <a:custGeom>
              <a:avLst/>
              <a:gdLst/>
              <a:ahLst/>
              <a:cxnLst/>
              <a:rect l="l" t="t" r="r" b="b"/>
              <a:pathLst>
                <a:path w="44" h="34" extrusionOk="0">
                  <a:moveTo>
                    <a:pt x="31" y="0"/>
                  </a:moveTo>
                  <a:cubicBezTo>
                    <a:pt x="39" y="0"/>
                    <a:pt x="44" y="12"/>
                    <a:pt x="42" y="19"/>
                  </a:cubicBezTo>
                  <a:cubicBezTo>
                    <a:pt x="25" y="34"/>
                    <a:pt x="0" y="8"/>
                    <a:pt x="3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22" name="Google Shape;522;p22"/>
            <p:cNvSpPr/>
            <p:nvPr/>
          </p:nvSpPr>
          <p:spPr>
            <a:xfrm rot="-5400000">
              <a:off x="11326212" y="4626521"/>
              <a:ext cx="121406" cy="81603"/>
            </a:xfrm>
            <a:custGeom>
              <a:avLst/>
              <a:gdLst/>
              <a:ahLst/>
              <a:cxnLst/>
              <a:rect l="l" t="t" r="r" b="b"/>
              <a:pathLst>
                <a:path w="37" h="27" extrusionOk="0">
                  <a:moveTo>
                    <a:pt x="19" y="1"/>
                  </a:moveTo>
                  <a:cubicBezTo>
                    <a:pt x="31" y="2"/>
                    <a:pt x="37" y="24"/>
                    <a:pt x="21" y="27"/>
                  </a:cubicBezTo>
                  <a:cubicBezTo>
                    <a:pt x="1" y="27"/>
                    <a:pt x="0" y="0"/>
                    <a:pt x="1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23" name="Google Shape;523;p22"/>
            <p:cNvSpPr/>
            <p:nvPr/>
          </p:nvSpPr>
          <p:spPr>
            <a:xfrm rot="-5400000">
              <a:off x="11341483" y="3610834"/>
              <a:ext cx="147990" cy="78339"/>
            </a:xfrm>
            <a:custGeom>
              <a:avLst/>
              <a:gdLst/>
              <a:ahLst/>
              <a:cxnLst/>
              <a:rect l="l" t="t" r="r" b="b"/>
              <a:pathLst>
                <a:path w="45" h="26" extrusionOk="0">
                  <a:moveTo>
                    <a:pt x="22" y="0"/>
                  </a:moveTo>
                  <a:cubicBezTo>
                    <a:pt x="32" y="2"/>
                    <a:pt x="45" y="22"/>
                    <a:pt x="28" y="26"/>
                  </a:cubicBezTo>
                  <a:cubicBezTo>
                    <a:pt x="10" y="24"/>
                    <a:pt x="0" y="9"/>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24" name="Google Shape;524;p22"/>
            <p:cNvSpPr/>
            <p:nvPr/>
          </p:nvSpPr>
          <p:spPr>
            <a:xfrm rot="-5400000">
              <a:off x="11360404" y="3843489"/>
              <a:ext cx="133812" cy="79154"/>
            </a:xfrm>
            <a:custGeom>
              <a:avLst/>
              <a:gdLst/>
              <a:ahLst/>
              <a:cxnLst/>
              <a:rect l="l" t="t" r="r" b="b"/>
              <a:pathLst>
                <a:path w="41" h="26" extrusionOk="0">
                  <a:moveTo>
                    <a:pt x="19" y="0"/>
                  </a:moveTo>
                  <a:cubicBezTo>
                    <a:pt x="41" y="9"/>
                    <a:pt x="28" y="26"/>
                    <a:pt x="7" y="19"/>
                  </a:cubicBezTo>
                  <a:cubicBezTo>
                    <a:pt x="0" y="8"/>
                    <a:pt x="7" y="1"/>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25" name="Google Shape;525;p22"/>
            <p:cNvSpPr/>
            <p:nvPr/>
          </p:nvSpPr>
          <p:spPr>
            <a:xfrm rot="-5400000">
              <a:off x="11348882" y="920437"/>
              <a:ext cx="127608" cy="81603"/>
            </a:xfrm>
            <a:custGeom>
              <a:avLst/>
              <a:gdLst/>
              <a:ahLst/>
              <a:cxnLst/>
              <a:rect l="l" t="t" r="r" b="b"/>
              <a:pathLst>
                <a:path w="39" h="27" extrusionOk="0">
                  <a:moveTo>
                    <a:pt x="21" y="2"/>
                  </a:moveTo>
                  <a:cubicBezTo>
                    <a:pt x="36" y="0"/>
                    <a:pt x="39" y="17"/>
                    <a:pt x="26" y="24"/>
                  </a:cubicBezTo>
                  <a:cubicBezTo>
                    <a:pt x="8" y="27"/>
                    <a:pt x="0" y="9"/>
                    <a:pt x="21" y="2"/>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26" name="Google Shape;526;p22"/>
            <p:cNvSpPr/>
            <p:nvPr/>
          </p:nvSpPr>
          <p:spPr>
            <a:xfrm rot="-5400000">
              <a:off x="11553136" y="4513254"/>
              <a:ext cx="150648" cy="75075"/>
            </a:xfrm>
            <a:custGeom>
              <a:avLst/>
              <a:gdLst/>
              <a:ahLst/>
              <a:cxnLst/>
              <a:rect l="l" t="t" r="r" b="b"/>
              <a:pathLst>
                <a:path w="46" h="25" extrusionOk="0">
                  <a:moveTo>
                    <a:pt x="23" y="0"/>
                  </a:moveTo>
                  <a:cubicBezTo>
                    <a:pt x="32" y="1"/>
                    <a:pt x="46" y="21"/>
                    <a:pt x="29" y="25"/>
                  </a:cubicBezTo>
                  <a:cubicBezTo>
                    <a:pt x="10" y="24"/>
                    <a:pt x="0" y="9"/>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27" name="Google Shape;527;p22"/>
            <p:cNvSpPr/>
            <p:nvPr/>
          </p:nvSpPr>
          <p:spPr>
            <a:xfrm rot="-5400000">
              <a:off x="11613887" y="3292339"/>
              <a:ext cx="121406" cy="124036"/>
            </a:xfrm>
            <a:custGeom>
              <a:avLst/>
              <a:gdLst/>
              <a:ahLst/>
              <a:cxnLst/>
              <a:rect l="l" t="t" r="r" b="b"/>
              <a:pathLst>
                <a:path w="37" h="41" extrusionOk="0">
                  <a:moveTo>
                    <a:pt x="24" y="4"/>
                  </a:moveTo>
                  <a:cubicBezTo>
                    <a:pt x="37" y="1"/>
                    <a:pt x="28" y="18"/>
                    <a:pt x="29" y="26"/>
                  </a:cubicBezTo>
                  <a:cubicBezTo>
                    <a:pt x="8" y="41"/>
                    <a:pt x="0" y="0"/>
                    <a:pt x="24" y="4"/>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28" name="Google Shape;528;p22"/>
            <p:cNvSpPr/>
            <p:nvPr/>
          </p:nvSpPr>
          <p:spPr>
            <a:xfrm rot="-5400000">
              <a:off x="11587119" y="4756266"/>
              <a:ext cx="137356" cy="100371"/>
            </a:xfrm>
            <a:custGeom>
              <a:avLst/>
              <a:gdLst/>
              <a:ahLst/>
              <a:cxnLst/>
              <a:rect l="l" t="t" r="r" b="b"/>
              <a:pathLst>
                <a:path w="42" h="33" extrusionOk="0">
                  <a:moveTo>
                    <a:pt x="25" y="1"/>
                  </a:moveTo>
                  <a:cubicBezTo>
                    <a:pt x="42" y="14"/>
                    <a:pt x="15" y="33"/>
                    <a:pt x="4" y="19"/>
                  </a:cubicBezTo>
                  <a:cubicBezTo>
                    <a:pt x="0" y="6"/>
                    <a:pt x="15" y="0"/>
                    <a:pt x="25"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29" name="Google Shape;529;p22"/>
            <p:cNvSpPr/>
            <p:nvPr/>
          </p:nvSpPr>
          <p:spPr>
            <a:xfrm rot="-5400000">
              <a:off x="11602438" y="3633468"/>
              <a:ext cx="121406" cy="79154"/>
            </a:xfrm>
            <a:custGeom>
              <a:avLst/>
              <a:gdLst/>
              <a:ahLst/>
              <a:cxnLst/>
              <a:rect l="l" t="t" r="r" b="b"/>
              <a:pathLst>
                <a:path w="37" h="26" extrusionOk="0">
                  <a:moveTo>
                    <a:pt x="19" y="0"/>
                  </a:moveTo>
                  <a:cubicBezTo>
                    <a:pt x="31" y="1"/>
                    <a:pt x="37" y="23"/>
                    <a:pt x="22" y="26"/>
                  </a:cubicBezTo>
                  <a:cubicBezTo>
                    <a:pt x="2" y="26"/>
                    <a:pt x="0" y="0"/>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30" name="Google Shape;530;p22"/>
            <p:cNvSpPr/>
            <p:nvPr/>
          </p:nvSpPr>
          <p:spPr>
            <a:xfrm rot="-5400000">
              <a:off x="11604909" y="2054390"/>
              <a:ext cx="131153" cy="111796"/>
            </a:xfrm>
            <a:custGeom>
              <a:avLst/>
              <a:gdLst/>
              <a:ahLst/>
              <a:cxnLst/>
              <a:rect l="l" t="t" r="r" b="b"/>
              <a:pathLst>
                <a:path w="40" h="37" extrusionOk="0">
                  <a:moveTo>
                    <a:pt x="22" y="1"/>
                  </a:moveTo>
                  <a:cubicBezTo>
                    <a:pt x="36" y="0"/>
                    <a:pt x="40" y="8"/>
                    <a:pt x="40" y="18"/>
                  </a:cubicBezTo>
                  <a:cubicBezTo>
                    <a:pt x="27" y="37"/>
                    <a:pt x="0" y="14"/>
                    <a:pt x="22"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31" name="Google Shape;531;p22"/>
            <p:cNvSpPr/>
            <p:nvPr/>
          </p:nvSpPr>
          <p:spPr>
            <a:xfrm rot="-5400000">
              <a:off x="11598145" y="2831840"/>
              <a:ext cx="157737" cy="118324"/>
            </a:xfrm>
            <a:custGeom>
              <a:avLst/>
              <a:gdLst/>
              <a:ahLst/>
              <a:cxnLst/>
              <a:rect l="l" t="t" r="r" b="b"/>
              <a:pathLst>
                <a:path w="48" h="39" extrusionOk="0">
                  <a:moveTo>
                    <a:pt x="28" y="1"/>
                  </a:moveTo>
                  <a:cubicBezTo>
                    <a:pt x="39" y="0"/>
                    <a:pt x="43" y="5"/>
                    <a:pt x="46" y="11"/>
                  </a:cubicBezTo>
                  <a:cubicBezTo>
                    <a:pt x="48" y="39"/>
                    <a:pt x="0" y="17"/>
                    <a:pt x="28"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32" name="Google Shape;532;p22"/>
            <p:cNvSpPr/>
            <p:nvPr/>
          </p:nvSpPr>
          <p:spPr>
            <a:xfrm rot="-5400000">
              <a:off x="11613292" y="4168868"/>
              <a:ext cx="115202" cy="124036"/>
            </a:xfrm>
            <a:custGeom>
              <a:avLst/>
              <a:gdLst/>
              <a:ahLst/>
              <a:cxnLst/>
              <a:rect l="l" t="t" r="r" b="b"/>
              <a:pathLst>
                <a:path w="35" h="41" extrusionOk="0">
                  <a:moveTo>
                    <a:pt x="16" y="4"/>
                  </a:moveTo>
                  <a:cubicBezTo>
                    <a:pt x="35" y="5"/>
                    <a:pt x="32" y="0"/>
                    <a:pt x="33" y="15"/>
                  </a:cubicBezTo>
                  <a:cubicBezTo>
                    <a:pt x="34" y="41"/>
                    <a:pt x="0" y="23"/>
                    <a:pt x="16" y="4"/>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33" name="Google Shape;533;p22"/>
            <p:cNvSpPr/>
            <p:nvPr/>
          </p:nvSpPr>
          <p:spPr>
            <a:xfrm rot="-5400000">
              <a:off x="11604792" y="1772145"/>
              <a:ext cx="144445" cy="111796"/>
            </a:xfrm>
            <a:custGeom>
              <a:avLst/>
              <a:gdLst/>
              <a:ahLst/>
              <a:cxnLst/>
              <a:rect l="l" t="t" r="r" b="b"/>
              <a:pathLst>
                <a:path w="44" h="37" extrusionOk="0">
                  <a:moveTo>
                    <a:pt x="29" y="0"/>
                  </a:moveTo>
                  <a:cubicBezTo>
                    <a:pt x="36" y="2"/>
                    <a:pt x="44" y="12"/>
                    <a:pt x="42" y="21"/>
                  </a:cubicBezTo>
                  <a:cubicBezTo>
                    <a:pt x="25" y="37"/>
                    <a:pt x="0" y="7"/>
                    <a:pt x="2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34" name="Google Shape;534;p22"/>
            <p:cNvSpPr/>
            <p:nvPr/>
          </p:nvSpPr>
          <p:spPr>
            <a:xfrm rot="-5400000">
              <a:off x="11653871" y="1216307"/>
              <a:ext cx="131153" cy="75890"/>
            </a:xfrm>
            <a:custGeom>
              <a:avLst/>
              <a:gdLst/>
              <a:ahLst/>
              <a:cxnLst/>
              <a:rect l="l" t="t" r="r" b="b"/>
              <a:pathLst>
                <a:path w="40" h="25" extrusionOk="0">
                  <a:moveTo>
                    <a:pt x="18" y="0"/>
                  </a:moveTo>
                  <a:cubicBezTo>
                    <a:pt x="40" y="9"/>
                    <a:pt x="26" y="25"/>
                    <a:pt x="7" y="21"/>
                  </a:cubicBezTo>
                  <a:cubicBezTo>
                    <a:pt x="0" y="11"/>
                    <a:pt x="5" y="0"/>
                    <a:pt x="1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35" name="Google Shape;535;p22"/>
            <p:cNvSpPr/>
            <p:nvPr/>
          </p:nvSpPr>
          <p:spPr>
            <a:xfrm rot="-5400000">
              <a:off x="11606541" y="2314012"/>
              <a:ext cx="131153" cy="90579"/>
            </a:xfrm>
            <a:custGeom>
              <a:avLst/>
              <a:gdLst/>
              <a:ahLst/>
              <a:cxnLst/>
              <a:rect l="l" t="t" r="r" b="b"/>
              <a:pathLst>
                <a:path w="40" h="30" extrusionOk="0">
                  <a:moveTo>
                    <a:pt x="22" y="0"/>
                  </a:moveTo>
                  <a:cubicBezTo>
                    <a:pt x="39" y="3"/>
                    <a:pt x="40" y="30"/>
                    <a:pt x="16" y="26"/>
                  </a:cubicBezTo>
                  <a:cubicBezTo>
                    <a:pt x="0" y="7"/>
                    <a:pt x="14" y="4"/>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36" name="Google Shape;536;p22"/>
            <p:cNvSpPr/>
            <p:nvPr/>
          </p:nvSpPr>
          <p:spPr>
            <a:xfrm rot="-5400000">
              <a:off x="11609804" y="2540871"/>
              <a:ext cx="131153" cy="90579"/>
            </a:xfrm>
            <a:custGeom>
              <a:avLst/>
              <a:gdLst/>
              <a:ahLst/>
              <a:cxnLst/>
              <a:rect l="l" t="t" r="r" b="b"/>
              <a:pathLst>
                <a:path w="40" h="30" extrusionOk="0">
                  <a:moveTo>
                    <a:pt x="22" y="0"/>
                  </a:moveTo>
                  <a:cubicBezTo>
                    <a:pt x="40" y="1"/>
                    <a:pt x="40" y="30"/>
                    <a:pt x="17" y="26"/>
                  </a:cubicBezTo>
                  <a:cubicBezTo>
                    <a:pt x="0" y="7"/>
                    <a:pt x="15" y="5"/>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37" name="Google Shape;537;p22"/>
            <p:cNvSpPr/>
            <p:nvPr/>
          </p:nvSpPr>
          <p:spPr>
            <a:xfrm rot="-5400000">
              <a:off x="11614678" y="3047034"/>
              <a:ext cx="121406" cy="84051"/>
            </a:xfrm>
            <a:custGeom>
              <a:avLst/>
              <a:gdLst/>
              <a:ahLst/>
              <a:cxnLst/>
              <a:rect l="l" t="t" r="r" b="b"/>
              <a:pathLst>
                <a:path w="37" h="28" extrusionOk="0">
                  <a:moveTo>
                    <a:pt x="13" y="2"/>
                  </a:moveTo>
                  <a:cubicBezTo>
                    <a:pt x="23" y="0"/>
                    <a:pt x="25" y="4"/>
                    <a:pt x="29" y="9"/>
                  </a:cubicBezTo>
                  <a:cubicBezTo>
                    <a:pt x="37" y="19"/>
                    <a:pt x="25" y="25"/>
                    <a:pt x="14" y="28"/>
                  </a:cubicBezTo>
                  <a:cubicBezTo>
                    <a:pt x="4" y="21"/>
                    <a:pt x="0" y="7"/>
                    <a:pt x="13" y="2"/>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38" name="Google Shape;538;p22"/>
            <p:cNvSpPr/>
            <p:nvPr/>
          </p:nvSpPr>
          <p:spPr>
            <a:xfrm rot="-5400000">
              <a:off x="11630776" y="1430030"/>
              <a:ext cx="137356" cy="120771"/>
            </a:xfrm>
            <a:custGeom>
              <a:avLst/>
              <a:gdLst/>
              <a:ahLst/>
              <a:cxnLst/>
              <a:rect l="l" t="t" r="r" b="b"/>
              <a:pathLst>
                <a:path w="42" h="40" extrusionOk="0">
                  <a:moveTo>
                    <a:pt x="19" y="0"/>
                  </a:moveTo>
                  <a:cubicBezTo>
                    <a:pt x="42" y="10"/>
                    <a:pt x="20" y="40"/>
                    <a:pt x="4" y="19"/>
                  </a:cubicBezTo>
                  <a:cubicBezTo>
                    <a:pt x="0" y="6"/>
                    <a:pt x="8" y="1"/>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39" name="Google Shape;539;p22"/>
            <p:cNvSpPr/>
            <p:nvPr/>
          </p:nvSpPr>
          <p:spPr>
            <a:xfrm rot="-5400000">
              <a:off x="11544628" y="5018066"/>
              <a:ext cx="128495" cy="78339"/>
            </a:xfrm>
            <a:custGeom>
              <a:avLst/>
              <a:gdLst/>
              <a:ahLst/>
              <a:cxnLst/>
              <a:rect l="l" t="t" r="r" b="b"/>
              <a:pathLst>
                <a:path w="39" h="26" extrusionOk="0">
                  <a:moveTo>
                    <a:pt x="23" y="0"/>
                  </a:moveTo>
                  <a:cubicBezTo>
                    <a:pt x="39" y="3"/>
                    <a:pt x="34" y="25"/>
                    <a:pt x="19" y="26"/>
                  </a:cubicBezTo>
                  <a:cubicBezTo>
                    <a:pt x="0" y="19"/>
                    <a:pt x="7" y="3"/>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40" name="Google Shape;540;p22"/>
            <p:cNvSpPr/>
            <p:nvPr/>
          </p:nvSpPr>
          <p:spPr>
            <a:xfrm rot="-5400000">
              <a:off x="11616342" y="3857047"/>
              <a:ext cx="151535" cy="75075"/>
            </a:xfrm>
            <a:custGeom>
              <a:avLst/>
              <a:gdLst/>
              <a:ahLst/>
              <a:cxnLst/>
              <a:rect l="l" t="t" r="r" b="b"/>
              <a:pathLst>
                <a:path w="46" h="25" extrusionOk="0">
                  <a:moveTo>
                    <a:pt x="23" y="0"/>
                  </a:moveTo>
                  <a:cubicBezTo>
                    <a:pt x="33" y="1"/>
                    <a:pt x="46" y="21"/>
                    <a:pt x="29" y="25"/>
                  </a:cubicBezTo>
                  <a:cubicBezTo>
                    <a:pt x="10" y="23"/>
                    <a:pt x="0" y="9"/>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41" name="Google Shape;541;p22"/>
            <p:cNvSpPr/>
            <p:nvPr/>
          </p:nvSpPr>
          <p:spPr>
            <a:xfrm rot="-5400000">
              <a:off x="11654010" y="1007196"/>
              <a:ext cx="127608" cy="97107"/>
            </a:xfrm>
            <a:custGeom>
              <a:avLst/>
              <a:gdLst/>
              <a:ahLst/>
              <a:cxnLst/>
              <a:rect l="l" t="t" r="r" b="b"/>
              <a:pathLst>
                <a:path w="39" h="32" extrusionOk="0">
                  <a:moveTo>
                    <a:pt x="21" y="0"/>
                  </a:moveTo>
                  <a:cubicBezTo>
                    <a:pt x="39" y="2"/>
                    <a:pt x="32" y="32"/>
                    <a:pt x="13" y="20"/>
                  </a:cubicBezTo>
                  <a:cubicBezTo>
                    <a:pt x="3" y="23"/>
                    <a:pt x="0" y="1"/>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42" name="Google Shape;542;p22"/>
            <p:cNvSpPr/>
            <p:nvPr/>
          </p:nvSpPr>
          <p:spPr>
            <a:xfrm rot="-5400000">
              <a:off x="11659442" y="790690"/>
              <a:ext cx="134697" cy="90579"/>
            </a:xfrm>
            <a:custGeom>
              <a:avLst/>
              <a:gdLst/>
              <a:ahLst/>
              <a:cxnLst/>
              <a:rect l="l" t="t" r="r" b="b"/>
              <a:pathLst>
                <a:path w="41" h="30" extrusionOk="0">
                  <a:moveTo>
                    <a:pt x="27" y="0"/>
                  </a:moveTo>
                  <a:cubicBezTo>
                    <a:pt x="35" y="0"/>
                    <a:pt x="40" y="11"/>
                    <a:pt x="41" y="19"/>
                  </a:cubicBezTo>
                  <a:cubicBezTo>
                    <a:pt x="21" y="30"/>
                    <a:pt x="0" y="10"/>
                    <a:pt x="27"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43" name="Google Shape;543;p22"/>
            <p:cNvSpPr/>
            <p:nvPr/>
          </p:nvSpPr>
          <p:spPr>
            <a:xfrm rot="-5400000">
              <a:off x="11687374" y="1828326"/>
              <a:ext cx="6204" cy="6527"/>
            </a:xfrm>
            <a:custGeom>
              <a:avLst/>
              <a:gdLst/>
              <a:ahLst/>
              <a:cxnLst/>
              <a:rect l="l" t="t" r="r" b="b"/>
              <a:pathLst>
                <a:path w="2" h="2" extrusionOk="0">
                  <a:moveTo>
                    <a:pt x="0" y="0"/>
                  </a:moveTo>
                  <a:cubicBezTo>
                    <a:pt x="1" y="0"/>
                    <a:pt x="1" y="1"/>
                    <a:pt x="2" y="2"/>
                  </a:cubicBezTo>
                  <a:cubicBezTo>
                    <a:pt x="1" y="2"/>
                    <a:pt x="0" y="1"/>
                    <a:pt x="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44" name="Google Shape;544;p22"/>
            <p:cNvSpPr/>
            <p:nvPr/>
          </p:nvSpPr>
          <p:spPr>
            <a:xfrm rot="-5400000">
              <a:off x="11835835" y="4740844"/>
              <a:ext cx="118747" cy="81603"/>
            </a:xfrm>
            <a:custGeom>
              <a:avLst/>
              <a:gdLst/>
              <a:ahLst/>
              <a:cxnLst/>
              <a:rect l="l" t="t" r="r" b="b"/>
              <a:pathLst>
                <a:path w="36" h="27" extrusionOk="0">
                  <a:moveTo>
                    <a:pt x="19" y="1"/>
                  </a:moveTo>
                  <a:cubicBezTo>
                    <a:pt x="30" y="1"/>
                    <a:pt x="36" y="24"/>
                    <a:pt x="21" y="27"/>
                  </a:cubicBezTo>
                  <a:cubicBezTo>
                    <a:pt x="1" y="26"/>
                    <a:pt x="0" y="0"/>
                    <a:pt x="1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45" name="Google Shape;545;p22"/>
            <p:cNvSpPr/>
            <p:nvPr/>
          </p:nvSpPr>
          <p:spPr>
            <a:xfrm rot="-5400000">
              <a:off x="11843618" y="5014918"/>
              <a:ext cx="140901" cy="102819"/>
            </a:xfrm>
            <a:custGeom>
              <a:avLst/>
              <a:gdLst/>
              <a:ahLst/>
              <a:cxnLst/>
              <a:rect l="l" t="t" r="r" b="b"/>
              <a:pathLst>
                <a:path w="43" h="34" extrusionOk="0">
                  <a:moveTo>
                    <a:pt x="28" y="0"/>
                  </a:moveTo>
                  <a:cubicBezTo>
                    <a:pt x="35" y="1"/>
                    <a:pt x="43" y="11"/>
                    <a:pt x="41" y="21"/>
                  </a:cubicBezTo>
                  <a:cubicBezTo>
                    <a:pt x="23" y="34"/>
                    <a:pt x="0" y="7"/>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46" name="Google Shape;546;p22"/>
            <p:cNvSpPr/>
            <p:nvPr/>
          </p:nvSpPr>
          <p:spPr>
            <a:xfrm rot="-5400000">
              <a:off x="11838432" y="4222102"/>
              <a:ext cx="127608" cy="79154"/>
            </a:xfrm>
            <a:custGeom>
              <a:avLst/>
              <a:gdLst/>
              <a:ahLst/>
              <a:cxnLst/>
              <a:rect l="l" t="t" r="r" b="b"/>
              <a:pathLst>
                <a:path w="39" h="26" extrusionOk="0">
                  <a:moveTo>
                    <a:pt x="23" y="0"/>
                  </a:moveTo>
                  <a:cubicBezTo>
                    <a:pt x="39" y="4"/>
                    <a:pt x="34" y="25"/>
                    <a:pt x="19" y="26"/>
                  </a:cubicBezTo>
                  <a:cubicBezTo>
                    <a:pt x="0" y="20"/>
                    <a:pt x="7" y="4"/>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47" name="Google Shape;547;p22"/>
            <p:cNvSpPr/>
            <p:nvPr/>
          </p:nvSpPr>
          <p:spPr>
            <a:xfrm rot="-5400000">
              <a:off x="11872692" y="2116258"/>
              <a:ext cx="138242" cy="102819"/>
            </a:xfrm>
            <a:custGeom>
              <a:avLst/>
              <a:gdLst/>
              <a:ahLst/>
              <a:cxnLst/>
              <a:rect l="l" t="t" r="r" b="b"/>
              <a:pathLst>
                <a:path w="42" h="34" extrusionOk="0">
                  <a:moveTo>
                    <a:pt x="29" y="1"/>
                  </a:moveTo>
                  <a:cubicBezTo>
                    <a:pt x="38" y="0"/>
                    <a:pt x="42" y="12"/>
                    <a:pt x="40" y="20"/>
                  </a:cubicBezTo>
                  <a:cubicBezTo>
                    <a:pt x="22" y="34"/>
                    <a:pt x="0" y="9"/>
                    <a:pt x="2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48" name="Google Shape;548;p22"/>
            <p:cNvSpPr/>
            <p:nvPr/>
          </p:nvSpPr>
          <p:spPr>
            <a:xfrm rot="-5400000">
              <a:off x="11867378" y="4487357"/>
              <a:ext cx="117860" cy="81603"/>
            </a:xfrm>
            <a:custGeom>
              <a:avLst/>
              <a:gdLst/>
              <a:ahLst/>
              <a:cxnLst/>
              <a:rect l="l" t="t" r="r" b="b"/>
              <a:pathLst>
                <a:path w="36" h="27" extrusionOk="0">
                  <a:moveTo>
                    <a:pt x="19" y="1"/>
                  </a:moveTo>
                  <a:cubicBezTo>
                    <a:pt x="31" y="2"/>
                    <a:pt x="36" y="24"/>
                    <a:pt x="21" y="27"/>
                  </a:cubicBezTo>
                  <a:cubicBezTo>
                    <a:pt x="1" y="27"/>
                    <a:pt x="0" y="0"/>
                    <a:pt x="1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49" name="Google Shape;549;p22"/>
            <p:cNvSpPr/>
            <p:nvPr/>
          </p:nvSpPr>
          <p:spPr>
            <a:xfrm rot="-5400000">
              <a:off x="11880093" y="3902573"/>
              <a:ext cx="147104" cy="108531"/>
            </a:xfrm>
            <a:custGeom>
              <a:avLst/>
              <a:gdLst/>
              <a:ahLst/>
              <a:cxnLst/>
              <a:rect l="l" t="t" r="r" b="b"/>
              <a:pathLst>
                <a:path w="45" h="36" extrusionOk="0">
                  <a:moveTo>
                    <a:pt x="28" y="0"/>
                  </a:moveTo>
                  <a:cubicBezTo>
                    <a:pt x="32" y="0"/>
                    <a:pt x="45" y="13"/>
                    <a:pt x="41" y="20"/>
                  </a:cubicBezTo>
                  <a:cubicBezTo>
                    <a:pt x="24" y="36"/>
                    <a:pt x="0" y="7"/>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50" name="Google Shape;550;p22"/>
            <p:cNvSpPr/>
            <p:nvPr/>
          </p:nvSpPr>
          <p:spPr>
            <a:xfrm rot="-5400000">
              <a:off x="11867359" y="2680665"/>
              <a:ext cx="190526" cy="121588"/>
            </a:xfrm>
            <a:custGeom>
              <a:avLst/>
              <a:gdLst/>
              <a:ahLst/>
              <a:cxnLst/>
              <a:rect l="l" t="t" r="r" b="b"/>
              <a:pathLst>
                <a:path w="58" h="40" extrusionOk="0">
                  <a:moveTo>
                    <a:pt x="42" y="0"/>
                  </a:moveTo>
                  <a:cubicBezTo>
                    <a:pt x="52" y="0"/>
                    <a:pt x="50" y="9"/>
                    <a:pt x="53" y="17"/>
                  </a:cubicBezTo>
                  <a:cubicBezTo>
                    <a:pt x="58" y="40"/>
                    <a:pt x="0" y="6"/>
                    <a:pt x="4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51" name="Google Shape;551;p22"/>
            <p:cNvSpPr/>
            <p:nvPr/>
          </p:nvSpPr>
          <p:spPr>
            <a:xfrm rot="-5400000">
              <a:off x="11867410" y="3241558"/>
              <a:ext cx="147990" cy="79154"/>
            </a:xfrm>
            <a:custGeom>
              <a:avLst/>
              <a:gdLst/>
              <a:ahLst/>
              <a:cxnLst/>
              <a:rect l="l" t="t" r="r" b="b"/>
              <a:pathLst>
                <a:path w="45" h="26" extrusionOk="0">
                  <a:moveTo>
                    <a:pt x="23" y="0"/>
                  </a:moveTo>
                  <a:cubicBezTo>
                    <a:pt x="33" y="2"/>
                    <a:pt x="45" y="21"/>
                    <a:pt x="30" y="26"/>
                  </a:cubicBezTo>
                  <a:cubicBezTo>
                    <a:pt x="10" y="24"/>
                    <a:pt x="0" y="8"/>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52" name="Google Shape;552;p22"/>
            <p:cNvSpPr/>
            <p:nvPr/>
          </p:nvSpPr>
          <p:spPr>
            <a:xfrm rot="-5400000">
              <a:off x="11851512" y="2915059"/>
              <a:ext cx="219770" cy="121588"/>
            </a:xfrm>
            <a:custGeom>
              <a:avLst/>
              <a:gdLst/>
              <a:ahLst/>
              <a:cxnLst/>
              <a:rect l="l" t="t" r="r" b="b"/>
              <a:pathLst>
                <a:path w="67" h="40" extrusionOk="0">
                  <a:moveTo>
                    <a:pt x="36" y="0"/>
                  </a:moveTo>
                  <a:cubicBezTo>
                    <a:pt x="39" y="3"/>
                    <a:pt x="41" y="0"/>
                    <a:pt x="44" y="2"/>
                  </a:cubicBezTo>
                  <a:cubicBezTo>
                    <a:pt x="67" y="40"/>
                    <a:pt x="0" y="25"/>
                    <a:pt x="31" y="2"/>
                  </a:cubicBezTo>
                  <a:cubicBezTo>
                    <a:pt x="24" y="11"/>
                    <a:pt x="31" y="5"/>
                    <a:pt x="3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53" name="Google Shape;553;p22"/>
            <p:cNvSpPr/>
            <p:nvPr/>
          </p:nvSpPr>
          <p:spPr>
            <a:xfrm rot="-5400000">
              <a:off x="11884501" y="3598428"/>
              <a:ext cx="128495" cy="93843"/>
            </a:xfrm>
            <a:custGeom>
              <a:avLst/>
              <a:gdLst/>
              <a:ahLst/>
              <a:cxnLst/>
              <a:rect l="l" t="t" r="r" b="b"/>
              <a:pathLst>
                <a:path w="39" h="31" extrusionOk="0">
                  <a:moveTo>
                    <a:pt x="28" y="1"/>
                  </a:moveTo>
                  <a:cubicBezTo>
                    <a:pt x="38" y="0"/>
                    <a:pt x="38" y="12"/>
                    <a:pt x="39" y="21"/>
                  </a:cubicBezTo>
                  <a:cubicBezTo>
                    <a:pt x="18" y="31"/>
                    <a:pt x="0" y="12"/>
                    <a:pt x="28"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54" name="Google Shape;554;p22"/>
            <p:cNvSpPr/>
            <p:nvPr/>
          </p:nvSpPr>
          <p:spPr>
            <a:xfrm rot="-5400000">
              <a:off x="11880037" y="2402462"/>
              <a:ext cx="138242" cy="81603"/>
            </a:xfrm>
            <a:custGeom>
              <a:avLst/>
              <a:gdLst/>
              <a:ahLst/>
              <a:cxnLst/>
              <a:rect l="l" t="t" r="r" b="b"/>
              <a:pathLst>
                <a:path w="42" h="27" extrusionOk="0">
                  <a:moveTo>
                    <a:pt x="22" y="0"/>
                  </a:moveTo>
                  <a:cubicBezTo>
                    <a:pt x="42" y="7"/>
                    <a:pt x="28" y="27"/>
                    <a:pt x="14" y="25"/>
                  </a:cubicBezTo>
                  <a:cubicBezTo>
                    <a:pt x="0" y="18"/>
                    <a:pt x="9" y="2"/>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55" name="Google Shape;555;p22"/>
            <p:cNvSpPr/>
            <p:nvPr/>
          </p:nvSpPr>
          <p:spPr>
            <a:xfrm rot="-5400000">
              <a:off x="11900694" y="1824126"/>
              <a:ext cx="121406" cy="99554"/>
            </a:xfrm>
            <a:custGeom>
              <a:avLst/>
              <a:gdLst/>
              <a:ahLst/>
              <a:cxnLst/>
              <a:rect l="l" t="t" r="r" b="b"/>
              <a:pathLst>
                <a:path w="37" h="33" extrusionOk="0">
                  <a:moveTo>
                    <a:pt x="21" y="0"/>
                  </a:moveTo>
                  <a:cubicBezTo>
                    <a:pt x="37" y="0"/>
                    <a:pt x="29" y="33"/>
                    <a:pt x="19" y="23"/>
                  </a:cubicBezTo>
                  <a:cubicBezTo>
                    <a:pt x="0" y="30"/>
                    <a:pt x="3" y="0"/>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56" name="Google Shape;556;p22"/>
            <p:cNvSpPr/>
            <p:nvPr/>
          </p:nvSpPr>
          <p:spPr>
            <a:xfrm rot="-5400000">
              <a:off x="11898291" y="1550439"/>
              <a:ext cx="140901" cy="102819"/>
            </a:xfrm>
            <a:custGeom>
              <a:avLst/>
              <a:gdLst/>
              <a:ahLst/>
              <a:cxnLst/>
              <a:rect l="l" t="t" r="r" b="b"/>
              <a:pathLst>
                <a:path w="43" h="34" extrusionOk="0">
                  <a:moveTo>
                    <a:pt x="28" y="0"/>
                  </a:moveTo>
                  <a:cubicBezTo>
                    <a:pt x="35" y="1"/>
                    <a:pt x="43" y="11"/>
                    <a:pt x="41" y="21"/>
                  </a:cubicBezTo>
                  <a:cubicBezTo>
                    <a:pt x="23" y="34"/>
                    <a:pt x="0" y="7"/>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57" name="Google Shape;557;p22"/>
            <p:cNvSpPr/>
            <p:nvPr/>
          </p:nvSpPr>
          <p:spPr>
            <a:xfrm rot="-5400000">
              <a:off x="11916643" y="5116633"/>
              <a:ext cx="7089" cy="5712"/>
            </a:xfrm>
            <a:custGeom>
              <a:avLst/>
              <a:gdLst/>
              <a:ahLst/>
              <a:cxnLst/>
              <a:rect l="l" t="t" r="r" b="b"/>
              <a:pathLst>
                <a:path w="2" h="2" extrusionOk="0">
                  <a:moveTo>
                    <a:pt x="0" y="0"/>
                  </a:moveTo>
                  <a:cubicBezTo>
                    <a:pt x="1" y="0"/>
                    <a:pt x="2" y="1"/>
                    <a:pt x="1" y="2"/>
                  </a:cubicBezTo>
                  <a:cubicBezTo>
                    <a:pt x="0" y="2"/>
                    <a:pt x="0" y="1"/>
                    <a:pt x="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58" name="Google Shape;558;p22"/>
            <p:cNvSpPr/>
            <p:nvPr/>
          </p:nvSpPr>
          <p:spPr>
            <a:xfrm rot="-5400000">
              <a:off x="11962643" y="2725450"/>
              <a:ext cx="9748" cy="8977"/>
            </a:xfrm>
            <a:custGeom>
              <a:avLst/>
              <a:gdLst/>
              <a:ahLst/>
              <a:cxnLst/>
              <a:rect l="l" t="t" r="r" b="b"/>
              <a:pathLst>
                <a:path w="3" h="3" extrusionOk="0">
                  <a:moveTo>
                    <a:pt x="1" y="0"/>
                  </a:moveTo>
                  <a:cubicBezTo>
                    <a:pt x="1" y="0"/>
                    <a:pt x="2" y="1"/>
                    <a:pt x="3" y="1"/>
                  </a:cubicBezTo>
                  <a:cubicBezTo>
                    <a:pt x="2" y="3"/>
                    <a:pt x="0" y="1"/>
                    <a:pt x="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59" name="Google Shape;559;p22"/>
            <p:cNvSpPr/>
            <p:nvPr/>
          </p:nvSpPr>
          <p:spPr>
            <a:xfrm rot="-5400000">
              <a:off x="11962783" y="3962400"/>
              <a:ext cx="6204" cy="5712"/>
            </a:xfrm>
            <a:custGeom>
              <a:avLst/>
              <a:gdLst/>
              <a:ahLst/>
              <a:cxnLst/>
              <a:rect l="l" t="t" r="r" b="b"/>
              <a:pathLst>
                <a:path w="2" h="2" extrusionOk="0">
                  <a:moveTo>
                    <a:pt x="0" y="0"/>
                  </a:moveTo>
                  <a:cubicBezTo>
                    <a:pt x="1" y="1"/>
                    <a:pt x="2" y="2"/>
                    <a:pt x="1" y="2"/>
                  </a:cubicBezTo>
                  <a:cubicBezTo>
                    <a:pt x="0" y="2"/>
                    <a:pt x="0" y="1"/>
                    <a:pt x="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60" name="Google Shape;560;p22"/>
            <p:cNvSpPr/>
            <p:nvPr/>
          </p:nvSpPr>
          <p:spPr>
            <a:xfrm rot="-5400000">
              <a:off x="11968496" y="3299546"/>
              <a:ext cx="6204" cy="5712"/>
            </a:xfrm>
            <a:custGeom>
              <a:avLst/>
              <a:gdLst/>
              <a:ahLst/>
              <a:cxnLst/>
              <a:rect l="l" t="t" r="r" b="b"/>
              <a:pathLst>
                <a:path w="2" h="2" extrusionOk="0">
                  <a:moveTo>
                    <a:pt x="0" y="0"/>
                  </a:moveTo>
                  <a:cubicBezTo>
                    <a:pt x="1" y="0"/>
                    <a:pt x="2" y="1"/>
                    <a:pt x="1" y="2"/>
                  </a:cubicBezTo>
                  <a:cubicBezTo>
                    <a:pt x="0" y="2"/>
                    <a:pt x="0" y="1"/>
                    <a:pt x="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61" name="Google Shape;561;p22"/>
            <p:cNvSpPr/>
            <p:nvPr/>
          </p:nvSpPr>
          <p:spPr>
            <a:xfrm rot="-5400000">
              <a:off x="11980294" y="1603867"/>
              <a:ext cx="7089" cy="5712"/>
            </a:xfrm>
            <a:custGeom>
              <a:avLst/>
              <a:gdLst/>
              <a:ahLst/>
              <a:cxnLst/>
              <a:rect l="l" t="t" r="r" b="b"/>
              <a:pathLst>
                <a:path w="2" h="2" extrusionOk="0">
                  <a:moveTo>
                    <a:pt x="0" y="0"/>
                  </a:moveTo>
                  <a:cubicBezTo>
                    <a:pt x="1" y="1"/>
                    <a:pt x="2" y="1"/>
                    <a:pt x="1" y="2"/>
                  </a:cubicBezTo>
                  <a:cubicBezTo>
                    <a:pt x="0" y="2"/>
                    <a:pt x="0" y="1"/>
                    <a:pt x="0"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62" name="Google Shape;562;p22"/>
            <p:cNvSpPr/>
            <p:nvPr/>
          </p:nvSpPr>
          <p:spPr>
            <a:xfrm rot="-5400000">
              <a:off x="11899900" y="906357"/>
              <a:ext cx="131153" cy="96290"/>
            </a:xfrm>
            <a:custGeom>
              <a:avLst/>
              <a:gdLst/>
              <a:ahLst/>
              <a:cxnLst/>
              <a:rect l="l" t="t" r="r" b="b"/>
              <a:pathLst>
                <a:path w="40" h="32" extrusionOk="0">
                  <a:moveTo>
                    <a:pt x="22" y="0"/>
                  </a:moveTo>
                  <a:cubicBezTo>
                    <a:pt x="40" y="3"/>
                    <a:pt x="40" y="32"/>
                    <a:pt x="16" y="25"/>
                  </a:cubicBezTo>
                  <a:cubicBezTo>
                    <a:pt x="0" y="7"/>
                    <a:pt x="14" y="4"/>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63" name="Google Shape;563;p22"/>
            <p:cNvSpPr/>
            <p:nvPr/>
          </p:nvSpPr>
          <p:spPr>
            <a:xfrm rot="-5400000">
              <a:off x="11898177" y="1175595"/>
              <a:ext cx="127608" cy="150965"/>
            </a:xfrm>
            <a:custGeom>
              <a:avLst/>
              <a:gdLst/>
              <a:ahLst/>
              <a:cxnLst/>
              <a:rect l="l" t="t" r="r" b="b"/>
              <a:pathLst>
                <a:path w="39" h="50" extrusionOk="0">
                  <a:moveTo>
                    <a:pt x="13" y="6"/>
                  </a:moveTo>
                  <a:cubicBezTo>
                    <a:pt x="39" y="10"/>
                    <a:pt x="16" y="50"/>
                    <a:pt x="0" y="23"/>
                  </a:cubicBezTo>
                  <a:cubicBezTo>
                    <a:pt x="1" y="0"/>
                    <a:pt x="5" y="14"/>
                    <a:pt x="13" y="6"/>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64" name="Google Shape;564;p22"/>
            <p:cNvSpPr/>
            <p:nvPr/>
          </p:nvSpPr>
          <p:spPr>
            <a:xfrm rot="-5400000">
              <a:off x="11321828" y="388053"/>
              <a:ext cx="121406" cy="66913"/>
            </a:xfrm>
            <a:custGeom>
              <a:avLst/>
              <a:gdLst/>
              <a:ahLst/>
              <a:cxnLst/>
              <a:rect l="l" t="t" r="r" b="b"/>
              <a:pathLst>
                <a:path w="37" h="22" extrusionOk="0">
                  <a:moveTo>
                    <a:pt x="19" y="0"/>
                  </a:moveTo>
                  <a:cubicBezTo>
                    <a:pt x="35" y="2"/>
                    <a:pt x="37" y="21"/>
                    <a:pt x="20" y="22"/>
                  </a:cubicBezTo>
                  <a:cubicBezTo>
                    <a:pt x="7" y="18"/>
                    <a:pt x="0" y="6"/>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65" name="Google Shape;565;p22"/>
            <p:cNvSpPr/>
            <p:nvPr/>
          </p:nvSpPr>
          <p:spPr>
            <a:xfrm rot="-5400000">
              <a:off x="11318379" y="120129"/>
              <a:ext cx="133812" cy="84866"/>
            </a:xfrm>
            <a:custGeom>
              <a:avLst/>
              <a:gdLst/>
              <a:ahLst/>
              <a:cxnLst/>
              <a:rect l="l" t="t" r="r" b="b"/>
              <a:pathLst>
                <a:path w="41" h="28" extrusionOk="0">
                  <a:moveTo>
                    <a:pt x="26" y="0"/>
                  </a:moveTo>
                  <a:cubicBezTo>
                    <a:pt x="33" y="0"/>
                    <a:pt x="41" y="10"/>
                    <a:pt x="38" y="19"/>
                  </a:cubicBezTo>
                  <a:cubicBezTo>
                    <a:pt x="16" y="28"/>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66" name="Google Shape;566;p22"/>
            <p:cNvSpPr/>
            <p:nvPr/>
          </p:nvSpPr>
          <p:spPr>
            <a:xfrm rot="-5400000">
              <a:off x="11884500" y="46829"/>
              <a:ext cx="128495" cy="93843"/>
            </a:xfrm>
            <a:custGeom>
              <a:avLst/>
              <a:gdLst/>
              <a:ahLst/>
              <a:cxnLst/>
              <a:rect l="l" t="t" r="r" b="b"/>
              <a:pathLst>
                <a:path w="39" h="31" extrusionOk="0">
                  <a:moveTo>
                    <a:pt x="28" y="1"/>
                  </a:moveTo>
                  <a:cubicBezTo>
                    <a:pt x="38" y="0"/>
                    <a:pt x="38" y="12"/>
                    <a:pt x="39" y="21"/>
                  </a:cubicBezTo>
                  <a:cubicBezTo>
                    <a:pt x="18" y="31"/>
                    <a:pt x="0" y="12"/>
                    <a:pt x="28"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grpSp>
      <p:sp>
        <p:nvSpPr>
          <p:cNvPr id="567" name="Google Shape;567;p22"/>
          <p:cNvSpPr>
            <a:spLocks noGrp="1"/>
          </p:cNvSpPr>
          <p:nvPr>
            <p:ph type="pic" idx="2"/>
          </p:nvPr>
        </p:nvSpPr>
        <p:spPr>
          <a:xfrm>
            <a:off x="587374" y="694944"/>
            <a:ext cx="10213848" cy="5705856"/>
          </a:xfrm>
          <a:prstGeom prst="rect">
            <a:avLst/>
          </a:prstGeom>
          <a:solidFill>
            <a:srgbClr val="9CAFB4"/>
          </a:solidFill>
          <a:ln>
            <a:noFill/>
          </a:ln>
        </p:spPr>
      </p:sp>
      <p:sp>
        <p:nvSpPr>
          <p:cNvPr id="568" name="Google Shape;568;p22"/>
          <p:cNvSpPr txBox="1">
            <a:spLocks noGrp="1"/>
          </p:cNvSpPr>
          <p:nvPr>
            <p:ph type="title"/>
          </p:nvPr>
        </p:nvSpPr>
        <p:spPr>
          <a:xfrm>
            <a:off x="813816" y="4032504"/>
            <a:ext cx="4453128" cy="173736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9" name="Google Shape;569;p22"/>
          <p:cNvSpPr txBox="1">
            <a:spLocks noGrp="1"/>
          </p:cNvSpPr>
          <p:nvPr>
            <p:ph type="subTitle" idx="1"/>
          </p:nvPr>
        </p:nvSpPr>
        <p:spPr>
          <a:xfrm>
            <a:off x="817618" y="5678424"/>
            <a:ext cx="4453128" cy="557784"/>
          </a:xfrm>
          <a:prstGeom prst="rect">
            <a:avLst/>
          </a:prstGeom>
          <a:noFill/>
          <a:ln>
            <a:noFill/>
          </a:ln>
        </p:spPr>
        <p:txBody>
          <a:bodyPr spcFirstLastPara="1" wrap="square" lIns="91425" tIns="45700" rIns="91425" bIns="45700" anchor="t" anchorCtr="0">
            <a:normAutofit/>
          </a:bodyPr>
          <a:lstStyle>
            <a:lvl1pPr lvl="0" algn="l">
              <a:lnSpc>
                <a:spcPct val="150000"/>
              </a:lnSpc>
              <a:spcBef>
                <a:spcPts val="1000"/>
              </a:spcBef>
              <a:spcAft>
                <a:spcPts val="0"/>
              </a:spcAft>
              <a:buSzPts val="2000"/>
              <a:buNone/>
              <a:defRPr/>
            </a:lvl1pPr>
            <a:lvl2pPr lvl="1" algn="l">
              <a:lnSpc>
                <a:spcPct val="150000"/>
              </a:lnSpc>
              <a:spcBef>
                <a:spcPts val="500"/>
              </a:spcBef>
              <a:spcAft>
                <a:spcPts val="0"/>
              </a:spcAft>
              <a:buSzPts val="1800"/>
              <a:buNone/>
              <a:defRPr/>
            </a:lvl2pPr>
            <a:lvl3pPr lvl="2" algn="l">
              <a:lnSpc>
                <a:spcPct val="150000"/>
              </a:lnSpc>
              <a:spcBef>
                <a:spcPts val="500"/>
              </a:spcBef>
              <a:spcAft>
                <a:spcPts val="0"/>
              </a:spcAft>
              <a:buSzPts val="1800"/>
              <a:buChar char="•"/>
              <a:defRPr/>
            </a:lvl3pPr>
            <a:lvl4pPr lvl="3" algn="l">
              <a:lnSpc>
                <a:spcPct val="150000"/>
              </a:lnSpc>
              <a:spcBef>
                <a:spcPts val="500"/>
              </a:spcBef>
              <a:spcAft>
                <a:spcPts val="0"/>
              </a:spcAft>
              <a:buSzPts val="1800"/>
              <a:buNone/>
              <a:defRPr/>
            </a:lvl4pPr>
            <a:lvl5pPr lvl="4" algn="l">
              <a:lnSpc>
                <a:spcPct val="150000"/>
              </a:lnSpc>
              <a:spcBef>
                <a:spcPts val="500"/>
              </a:spcBef>
              <a:spcAft>
                <a:spcPts val="0"/>
              </a:spcAft>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570" name="Google Shape;570;p22"/>
          <p:cNvSpPr txBox="1">
            <a:spLocks noGrp="1"/>
          </p:cNvSpPr>
          <p:nvPr>
            <p:ph type="ftr" idx="11"/>
          </p:nvPr>
        </p:nvSpPr>
        <p:spPr>
          <a:xfrm rot="5400000">
            <a:off x="-1754871" y="2093199"/>
            <a:ext cx="4157472" cy="41608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1" name="Google Shape;571;p22"/>
          <p:cNvSpPr txBox="1">
            <a:spLocks noGrp="1"/>
          </p:cNvSpPr>
          <p:nvPr>
            <p:ph type="dt" idx="10"/>
          </p:nvPr>
        </p:nvSpPr>
        <p:spPr>
          <a:xfrm>
            <a:off x="173736" y="6382512"/>
            <a:ext cx="28459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2" name="Google Shape;572;p22"/>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8_Équipe">
  <p:cSld name="8_Équipe">
    <p:bg>
      <p:bgPr>
        <a:solidFill>
          <a:schemeClr val="lt2"/>
        </a:solidFill>
        <a:effectLst/>
      </p:bgPr>
    </p:bg>
    <p:spTree>
      <p:nvGrpSpPr>
        <p:cNvPr id="1" name="Shape 573"/>
        <p:cNvGrpSpPr/>
        <p:nvPr/>
      </p:nvGrpSpPr>
      <p:grpSpPr>
        <a:xfrm>
          <a:off x="0" y="0"/>
          <a:ext cx="0" cy="0"/>
          <a:chOff x="0" y="0"/>
          <a:chExt cx="0" cy="0"/>
        </a:xfrm>
      </p:grpSpPr>
      <p:sp>
        <p:nvSpPr>
          <p:cNvPr id="574" name="Google Shape;574;p23"/>
          <p:cNvSpPr txBox="1">
            <a:spLocks noGrp="1"/>
          </p:cNvSpPr>
          <p:nvPr>
            <p:ph type="title"/>
          </p:nvPr>
        </p:nvSpPr>
        <p:spPr>
          <a:xfrm>
            <a:off x="1069848" y="502920"/>
            <a:ext cx="9634011"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5" name="Google Shape;575;p23"/>
          <p:cNvSpPr txBox="1"/>
          <p:nvPr/>
        </p:nvSpPr>
        <p:spPr>
          <a:xfrm rot="5400000">
            <a:off x="-1754871" y="2095832"/>
            <a:ext cx="4157472" cy="4160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FR" sz="1050" b="0" i="0" u="none" strike="noStrike" cap="none">
                <a:solidFill>
                  <a:schemeClr val="dk2"/>
                </a:solidFill>
                <a:latin typeface="Avenir"/>
                <a:ea typeface="Avenir"/>
                <a:cs typeface="Avenir"/>
                <a:sym typeface="Avenir"/>
              </a:rPr>
              <a:t>Exemple de texte de pied de page</a:t>
            </a:r>
            <a:endParaRPr/>
          </a:p>
        </p:txBody>
      </p:sp>
      <p:sp>
        <p:nvSpPr>
          <p:cNvPr id="576" name="Google Shape;576;p23"/>
          <p:cNvSpPr>
            <a:spLocks noGrp="1"/>
          </p:cNvSpPr>
          <p:nvPr>
            <p:ph type="pic" idx="2"/>
          </p:nvPr>
        </p:nvSpPr>
        <p:spPr>
          <a:xfrm>
            <a:off x="1124712" y="1830324"/>
            <a:ext cx="2240280" cy="3063240"/>
          </a:xfrm>
          <a:prstGeom prst="rect">
            <a:avLst/>
          </a:prstGeom>
          <a:solidFill>
            <a:srgbClr val="9CAFB4"/>
          </a:solidFill>
          <a:ln>
            <a:noFill/>
          </a:ln>
        </p:spPr>
      </p:sp>
      <p:sp>
        <p:nvSpPr>
          <p:cNvPr id="577" name="Google Shape;577;p23"/>
          <p:cNvSpPr>
            <a:spLocks noGrp="1"/>
          </p:cNvSpPr>
          <p:nvPr>
            <p:ph type="pic" idx="3"/>
          </p:nvPr>
        </p:nvSpPr>
        <p:spPr>
          <a:xfrm>
            <a:off x="3685032" y="1830324"/>
            <a:ext cx="2240280" cy="3063240"/>
          </a:xfrm>
          <a:prstGeom prst="rect">
            <a:avLst/>
          </a:prstGeom>
          <a:solidFill>
            <a:srgbClr val="9CAFB4"/>
          </a:solidFill>
          <a:ln>
            <a:noFill/>
          </a:ln>
        </p:spPr>
      </p:sp>
      <p:sp>
        <p:nvSpPr>
          <p:cNvPr id="578" name="Google Shape;578;p23"/>
          <p:cNvSpPr>
            <a:spLocks noGrp="1"/>
          </p:cNvSpPr>
          <p:nvPr>
            <p:ph type="pic" idx="4"/>
          </p:nvPr>
        </p:nvSpPr>
        <p:spPr>
          <a:xfrm>
            <a:off x="6245352" y="1830324"/>
            <a:ext cx="2240280" cy="3063240"/>
          </a:xfrm>
          <a:prstGeom prst="rect">
            <a:avLst/>
          </a:prstGeom>
          <a:solidFill>
            <a:srgbClr val="9CAFB4"/>
          </a:solidFill>
          <a:ln>
            <a:noFill/>
          </a:ln>
        </p:spPr>
      </p:sp>
      <p:sp>
        <p:nvSpPr>
          <p:cNvPr id="579" name="Google Shape;579;p23"/>
          <p:cNvSpPr>
            <a:spLocks noGrp="1"/>
          </p:cNvSpPr>
          <p:nvPr>
            <p:ph type="pic" idx="5"/>
          </p:nvPr>
        </p:nvSpPr>
        <p:spPr>
          <a:xfrm>
            <a:off x="8805672" y="1830324"/>
            <a:ext cx="2240280" cy="3063240"/>
          </a:xfrm>
          <a:prstGeom prst="rect">
            <a:avLst/>
          </a:prstGeom>
          <a:solidFill>
            <a:srgbClr val="9CAFB4"/>
          </a:solidFill>
          <a:ln>
            <a:noFill/>
          </a:ln>
        </p:spPr>
      </p:sp>
      <p:sp>
        <p:nvSpPr>
          <p:cNvPr id="580" name="Google Shape;580;p23"/>
          <p:cNvSpPr txBox="1">
            <a:spLocks noGrp="1"/>
          </p:cNvSpPr>
          <p:nvPr>
            <p:ph type="body" idx="1"/>
          </p:nvPr>
        </p:nvSpPr>
        <p:spPr>
          <a:xfrm>
            <a:off x="1130449" y="4943265"/>
            <a:ext cx="2148840" cy="610994"/>
          </a:xfrm>
          <a:prstGeom prst="rect">
            <a:avLst/>
          </a:prstGeom>
          <a:noFill/>
          <a:ln>
            <a:noFill/>
          </a:ln>
        </p:spPr>
        <p:txBody>
          <a:bodyPr spcFirstLastPara="1" wrap="square" lIns="91425" tIns="45700" rIns="91425" bIns="45700" anchor="b" anchorCtr="0">
            <a:normAutofit/>
          </a:bodyPr>
          <a:lstStyle>
            <a:lvl1pPr marL="457200" lvl="0" indent="-228600" algn="l">
              <a:lnSpc>
                <a:spcPct val="150000"/>
              </a:lnSpc>
              <a:spcBef>
                <a:spcPts val="1000"/>
              </a:spcBef>
              <a:spcAft>
                <a:spcPts val="0"/>
              </a:spcAft>
              <a:buSzPts val="2000"/>
              <a:buNone/>
              <a:defRPr sz="2000" b="1">
                <a:solidFill>
                  <a:schemeClr val="dk2"/>
                </a:solidFill>
              </a:defRPr>
            </a:lvl1pPr>
            <a:lvl2pPr marL="914400" lvl="1" indent="-228600" algn="l">
              <a:lnSpc>
                <a:spcPct val="150000"/>
              </a:lnSpc>
              <a:spcBef>
                <a:spcPts val="500"/>
              </a:spcBef>
              <a:spcAft>
                <a:spcPts val="0"/>
              </a:spcAft>
              <a:buSzPts val="1800"/>
              <a:buNone/>
              <a:defRPr/>
            </a:lvl2pPr>
            <a:lvl3pPr marL="1371600" lvl="2" indent="-342900" algn="l">
              <a:lnSpc>
                <a:spcPct val="150000"/>
              </a:lnSpc>
              <a:spcBef>
                <a:spcPts val="500"/>
              </a:spcBef>
              <a:spcAft>
                <a:spcPts val="0"/>
              </a:spcAft>
              <a:buSzPts val="1800"/>
              <a:buChar char="•"/>
              <a:defRPr/>
            </a:lvl3pPr>
            <a:lvl4pPr marL="1828800" lvl="3" indent="-228600" algn="l">
              <a:lnSpc>
                <a:spcPct val="150000"/>
              </a:lnSpc>
              <a:spcBef>
                <a:spcPts val="500"/>
              </a:spcBef>
              <a:spcAft>
                <a:spcPts val="0"/>
              </a:spcAft>
              <a:buSzPts val="1800"/>
              <a:buNone/>
              <a:defRPr/>
            </a:lvl4pPr>
            <a:lvl5pPr marL="2286000" lvl="4" indent="-342900" algn="l">
              <a:lnSpc>
                <a:spcPct val="15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1" name="Google Shape;581;p23"/>
          <p:cNvSpPr txBox="1">
            <a:spLocks noGrp="1"/>
          </p:cNvSpPr>
          <p:nvPr>
            <p:ph type="body" idx="6"/>
          </p:nvPr>
        </p:nvSpPr>
        <p:spPr>
          <a:xfrm>
            <a:off x="1133835" y="5674259"/>
            <a:ext cx="2148840" cy="560443"/>
          </a:xfrm>
          <a:prstGeom prst="rect">
            <a:avLst/>
          </a:prstGeom>
          <a:noFill/>
          <a:ln>
            <a:noFill/>
          </a:ln>
        </p:spPr>
        <p:txBody>
          <a:bodyPr spcFirstLastPara="1" wrap="square" lIns="91425" tIns="45700" rIns="91425" bIns="45700" anchor="t" anchorCtr="0">
            <a:noAutofit/>
          </a:bodyPr>
          <a:lstStyle>
            <a:lvl1pPr marL="457200" lvl="0" indent="-228600" algn="l">
              <a:lnSpc>
                <a:spcPct val="150000"/>
              </a:lnSpc>
              <a:spcBef>
                <a:spcPts val="1000"/>
              </a:spcBef>
              <a:spcAft>
                <a:spcPts val="0"/>
              </a:spcAft>
              <a:buSzPts val="1800"/>
              <a:buNone/>
              <a:defRPr sz="1800">
                <a:solidFill>
                  <a:schemeClr val="dk2"/>
                </a:solidFill>
              </a:defRPr>
            </a:lvl1pPr>
            <a:lvl2pPr marL="914400" lvl="1" indent="-228600" algn="l">
              <a:lnSpc>
                <a:spcPct val="150000"/>
              </a:lnSpc>
              <a:spcBef>
                <a:spcPts val="500"/>
              </a:spcBef>
              <a:spcAft>
                <a:spcPts val="0"/>
              </a:spcAft>
              <a:buSzPts val="2000"/>
              <a:buFont typeface="Avenir"/>
              <a:buNone/>
              <a:defRPr sz="2000">
                <a:solidFill>
                  <a:srgbClr val="888888"/>
                </a:solidFill>
              </a:defRPr>
            </a:lvl2pPr>
            <a:lvl3pPr marL="1371600" lvl="2" indent="-228600" algn="l">
              <a:lnSpc>
                <a:spcPct val="150000"/>
              </a:lnSpc>
              <a:spcBef>
                <a:spcPts val="500"/>
              </a:spcBef>
              <a:spcAft>
                <a:spcPts val="0"/>
              </a:spcAft>
              <a:buSzPts val="1800"/>
              <a:buNone/>
              <a:defRPr sz="1800">
                <a:solidFill>
                  <a:srgbClr val="888888"/>
                </a:solidFill>
              </a:defRPr>
            </a:lvl3pPr>
            <a:lvl4pPr marL="1828800" lvl="3" indent="-228600" algn="l">
              <a:lnSpc>
                <a:spcPct val="150000"/>
              </a:lnSpc>
              <a:spcBef>
                <a:spcPts val="500"/>
              </a:spcBef>
              <a:spcAft>
                <a:spcPts val="0"/>
              </a:spcAft>
              <a:buSzPts val="1600"/>
              <a:buFont typeface="Avenir"/>
              <a:buNone/>
              <a:defRPr sz="1600">
                <a:solidFill>
                  <a:srgbClr val="888888"/>
                </a:solidFill>
              </a:defRPr>
            </a:lvl4pPr>
            <a:lvl5pPr marL="2286000" lvl="4" indent="-228600" algn="l">
              <a:lnSpc>
                <a:spcPct val="15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82" name="Google Shape;582;p23"/>
          <p:cNvSpPr txBox="1">
            <a:spLocks noGrp="1"/>
          </p:cNvSpPr>
          <p:nvPr>
            <p:ph type="body" idx="7"/>
          </p:nvPr>
        </p:nvSpPr>
        <p:spPr>
          <a:xfrm>
            <a:off x="3674186" y="4941973"/>
            <a:ext cx="2148840" cy="610994"/>
          </a:xfrm>
          <a:prstGeom prst="rect">
            <a:avLst/>
          </a:prstGeom>
          <a:noFill/>
          <a:ln>
            <a:noFill/>
          </a:ln>
        </p:spPr>
        <p:txBody>
          <a:bodyPr spcFirstLastPara="1" wrap="square" lIns="91425" tIns="45700" rIns="91425" bIns="45700" anchor="b" anchorCtr="0">
            <a:normAutofit/>
          </a:bodyPr>
          <a:lstStyle>
            <a:lvl1pPr marL="457200" lvl="0" indent="-228600" algn="l">
              <a:lnSpc>
                <a:spcPct val="150000"/>
              </a:lnSpc>
              <a:spcBef>
                <a:spcPts val="1000"/>
              </a:spcBef>
              <a:spcAft>
                <a:spcPts val="0"/>
              </a:spcAft>
              <a:buSzPts val="2000"/>
              <a:buNone/>
              <a:defRPr sz="2000" b="1">
                <a:solidFill>
                  <a:schemeClr val="dk2"/>
                </a:solidFill>
              </a:defRPr>
            </a:lvl1pPr>
            <a:lvl2pPr marL="914400" lvl="1" indent="-228600" algn="l">
              <a:lnSpc>
                <a:spcPct val="150000"/>
              </a:lnSpc>
              <a:spcBef>
                <a:spcPts val="500"/>
              </a:spcBef>
              <a:spcAft>
                <a:spcPts val="0"/>
              </a:spcAft>
              <a:buSzPts val="1800"/>
              <a:buNone/>
              <a:defRPr/>
            </a:lvl2pPr>
            <a:lvl3pPr marL="1371600" lvl="2" indent="-342900" algn="l">
              <a:lnSpc>
                <a:spcPct val="150000"/>
              </a:lnSpc>
              <a:spcBef>
                <a:spcPts val="500"/>
              </a:spcBef>
              <a:spcAft>
                <a:spcPts val="0"/>
              </a:spcAft>
              <a:buSzPts val="1800"/>
              <a:buChar char="•"/>
              <a:defRPr/>
            </a:lvl3pPr>
            <a:lvl4pPr marL="1828800" lvl="3" indent="-228600" algn="l">
              <a:lnSpc>
                <a:spcPct val="150000"/>
              </a:lnSpc>
              <a:spcBef>
                <a:spcPts val="500"/>
              </a:spcBef>
              <a:spcAft>
                <a:spcPts val="0"/>
              </a:spcAft>
              <a:buSzPts val="1800"/>
              <a:buNone/>
              <a:defRPr/>
            </a:lvl4pPr>
            <a:lvl5pPr marL="2286000" lvl="4" indent="-342900" algn="l">
              <a:lnSpc>
                <a:spcPct val="15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3" name="Google Shape;583;p23"/>
          <p:cNvSpPr txBox="1">
            <a:spLocks noGrp="1"/>
          </p:cNvSpPr>
          <p:nvPr>
            <p:ph type="body" idx="8"/>
          </p:nvPr>
        </p:nvSpPr>
        <p:spPr>
          <a:xfrm>
            <a:off x="3677572" y="5672967"/>
            <a:ext cx="2148840" cy="560443"/>
          </a:xfrm>
          <a:prstGeom prst="rect">
            <a:avLst/>
          </a:prstGeom>
          <a:noFill/>
          <a:ln>
            <a:noFill/>
          </a:ln>
        </p:spPr>
        <p:txBody>
          <a:bodyPr spcFirstLastPara="1" wrap="square" lIns="91425" tIns="45700" rIns="91425" bIns="45700" anchor="t" anchorCtr="0">
            <a:noAutofit/>
          </a:bodyPr>
          <a:lstStyle>
            <a:lvl1pPr marL="457200" lvl="0" indent="-228600" algn="l">
              <a:lnSpc>
                <a:spcPct val="150000"/>
              </a:lnSpc>
              <a:spcBef>
                <a:spcPts val="1000"/>
              </a:spcBef>
              <a:spcAft>
                <a:spcPts val="0"/>
              </a:spcAft>
              <a:buSzPts val="1800"/>
              <a:buNone/>
              <a:defRPr sz="1800">
                <a:solidFill>
                  <a:schemeClr val="dk2"/>
                </a:solidFill>
              </a:defRPr>
            </a:lvl1pPr>
            <a:lvl2pPr marL="914400" lvl="1" indent="-228600" algn="l">
              <a:lnSpc>
                <a:spcPct val="150000"/>
              </a:lnSpc>
              <a:spcBef>
                <a:spcPts val="500"/>
              </a:spcBef>
              <a:spcAft>
                <a:spcPts val="0"/>
              </a:spcAft>
              <a:buSzPts val="2000"/>
              <a:buFont typeface="Avenir"/>
              <a:buNone/>
              <a:defRPr sz="2000">
                <a:solidFill>
                  <a:srgbClr val="888888"/>
                </a:solidFill>
              </a:defRPr>
            </a:lvl2pPr>
            <a:lvl3pPr marL="1371600" lvl="2" indent="-228600" algn="l">
              <a:lnSpc>
                <a:spcPct val="150000"/>
              </a:lnSpc>
              <a:spcBef>
                <a:spcPts val="500"/>
              </a:spcBef>
              <a:spcAft>
                <a:spcPts val="0"/>
              </a:spcAft>
              <a:buSzPts val="1800"/>
              <a:buNone/>
              <a:defRPr sz="1800">
                <a:solidFill>
                  <a:srgbClr val="888888"/>
                </a:solidFill>
              </a:defRPr>
            </a:lvl3pPr>
            <a:lvl4pPr marL="1828800" lvl="3" indent="-228600" algn="l">
              <a:lnSpc>
                <a:spcPct val="150000"/>
              </a:lnSpc>
              <a:spcBef>
                <a:spcPts val="500"/>
              </a:spcBef>
              <a:spcAft>
                <a:spcPts val="0"/>
              </a:spcAft>
              <a:buSzPts val="1600"/>
              <a:buFont typeface="Avenir"/>
              <a:buNone/>
              <a:defRPr sz="1600">
                <a:solidFill>
                  <a:srgbClr val="888888"/>
                </a:solidFill>
              </a:defRPr>
            </a:lvl4pPr>
            <a:lvl5pPr marL="2286000" lvl="4" indent="-228600" algn="l">
              <a:lnSpc>
                <a:spcPct val="15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84" name="Google Shape;584;p23"/>
          <p:cNvSpPr txBox="1">
            <a:spLocks noGrp="1"/>
          </p:cNvSpPr>
          <p:nvPr>
            <p:ph type="body" idx="9"/>
          </p:nvPr>
        </p:nvSpPr>
        <p:spPr>
          <a:xfrm>
            <a:off x="6254585" y="4948577"/>
            <a:ext cx="2148840" cy="610994"/>
          </a:xfrm>
          <a:prstGeom prst="rect">
            <a:avLst/>
          </a:prstGeom>
          <a:noFill/>
          <a:ln>
            <a:noFill/>
          </a:ln>
        </p:spPr>
        <p:txBody>
          <a:bodyPr spcFirstLastPara="1" wrap="square" lIns="91425" tIns="45700" rIns="91425" bIns="45700" anchor="b" anchorCtr="0">
            <a:normAutofit/>
          </a:bodyPr>
          <a:lstStyle>
            <a:lvl1pPr marL="457200" lvl="0" indent="-228600" algn="l">
              <a:lnSpc>
                <a:spcPct val="150000"/>
              </a:lnSpc>
              <a:spcBef>
                <a:spcPts val="1000"/>
              </a:spcBef>
              <a:spcAft>
                <a:spcPts val="0"/>
              </a:spcAft>
              <a:buSzPts val="2000"/>
              <a:buNone/>
              <a:defRPr sz="2000" b="1">
                <a:solidFill>
                  <a:schemeClr val="dk2"/>
                </a:solidFill>
              </a:defRPr>
            </a:lvl1pPr>
            <a:lvl2pPr marL="914400" lvl="1" indent="-228600" algn="l">
              <a:lnSpc>
                <a:spcPct val="150000"/>
              </a:lnSpc>
              <a:spcBef>
                <a:spcPts val="500"/>
              </a:spcBef>
              <a:spcAft>
                <a:spcPts val="0"/>
              </a:spcAft>
              <a:buSzPts val="1800"/>
              <a:buNone/>
              <a:defRPr/>
            </a:lvl2pPr>
            <a:lvl3pPr marL="1371600" lvl="2" indent="-342900" algn="l">
              <a:lnSpc>
                <a:spcPct val="150000"/>
              </a:lnSpc>
              <a:spcBef>
                <a:spcPts val="500"/>
              </a:spcBef>
              <a:spcAft>
                <a:spcPts val="0"/>
              </a:spcAft>
              <a:buSzPts val="1800"/>
              <a:buChar char="•"/>
              <a:defRPr/>
            </a:lvl3pPr>
            <a:lvl4pPr marL="1828800" lvl="3" indent="-228600" algn="l">
              <a:lnSpc>
                <a:spcPct val="150000"/>
              </a:lnSpc>
              <a:spcBef>
                <a:spcPts val="500"/>
              </a:spcBef>
              <a:spcAft>
                <a:spcPts val="0"/>
              </a:spcAft>
              <a:buSzPts val="1800"/>
              <a:buNone/>
              <a:defRPr/>
            </a:lvl4pPr>
            <a:lvl5pPr marL="2286000" lvl="4" indent="-342900" algn="l">
              <a:lnSpc>
                <a:spcPct val="15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5" name="Google Shape;585;p23"/>
          <p:cNvSpPr txBox="1">
            <a:spLocks noGrp="1"/>
          </p:cNvSpPr>
          <p:nvPr>
            <p:ph type="body" idx="13"/>
          </p:nvPr>
        </p:nvSpPr>
        <p:spPr>
          <a:xfrm>
            <a:off x="6257971" y="5679571"/>
            <a:ext cx="2148840" cy="560443"/>
          </a:xfrm>
          <a:prstGeom prst="rect">
            <a:avLst/>
          </a:prstGeom>
          <a:noFill/>
          <a:ln>
            <a:noFill/>
          </a:ln>
        </p:spPr>
        <p:txBody>
          <a:bodyPr spcFirstLastPara="1" wrap="square" lIns="91425" tIns="45700" rIns="91425" bIns="45700" anchor="t" anchorCtr="0">
            <a:noAutofit/>
          </a:bodyPr>
          <a:lstStyle>
            <a:lvl1pPr marL="457200" lvl="0" indent="-228600" algn="l">
              <a:lnSpc>
                <a:spcPct val="150000"/>
              </a:lnSpc>
              <a:spcBef>
                <a:spcPts val="1000"/>
              </a:spcBef>
              <a:spcAft>
                <a:spcPts val="0"/>
              </a:spcAft>
              <a:buSzPts val="1800"/>
              <a:buNone/>
              <a:defRPr sz="1800">
                <a:solidFill>
                  <a:schemeClr val="dk2"/>
                </a:solidFill>
              </a:defRPr>
            </a:lvl1pPr>
            <a:lvl2pPr marL="914400" lvl="1" indent="-228600" algn="l">
              <a:lnSpc>
                <a:spcPct val="150000"/>
              </a:lnSpc>
              <a:spcBef>
                <a:spcPts val="500"/>
              </a:spcBef>
              <a:spcAft>
                <a:spcPts val="0"/>
              </a:spcAft>
              <a:buSzPts val="2000"/>
              <a:buFont typeface="Avenir"/>
              <a:buNone/>
              <a:defRPr sz="2000">
                <a:solidFill>
                  <a:srgbClr val="888888"/>
                </a:solidFill>
              </a:defRPr>
            </a:lvl2pPr>
            <a:lvl3pPr marL="1371600" lvl="2" indent="-228600" algn="l">
              <a:lnSpc>
                <a:spcPct val="150000"/>
              </a:lnSpc>
              <a:spcBef>
                <a:spcPts val="500"/>
              </a:spcBef>
              <a:spcAft>
                <a:spcPts val="0"/>
              </a:spcAft>
              <a:buSzPts val="1800"/>
              <a:buNone/>
              <a:defRPr sz="1800">
                <a:solidFill>
                  <a:srgbClr val="888888"/>
                </a:solidFill>
              </a:defRPr>
            </a:lvl3pPr>
            <a:lvl4pPr marL="1828800" lvl="3" indent="-228600" algn="l">
              <a:lnSpc>
                <a:spcPct val="150000"/>
              </a:lnSpc>
              <a:spcBef>
                <a:spcPts val="500"/>
              </a:spcBef>
              <a:spcAft>
                <a:spcPts val="0"/>
              </a:spcAft>
              <a:buSzPts val="1600"/>
              <a:buFont typeface="Avenir"/>
              <a:buNone/>
              <a:defRPr sz="1600">
                <a:solidFill>
                  <a:srgbClr val="888888"/>
                </a:solidFill>
              </a:defRPr>
            </a:lvl4pPr>
            <a:lvl5pPr marL="2286000" lvl="4" indent="-228600" algn="l">
              <a:lnSpc>
                <a:spcPct val="15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86" name="Google Shape;586;p23"/>
          <p:cNvSpPr txBox="1">
            <a:spLocks noGrp="1"/>
          </p:cNvSpPr>
          <p:nvPr>
            <p:ph type="body" idx="14"/>
          </p:nvPr>
        </p:nvSpPr>
        <p:spPr>
          <a:xfrm>
            <a:off x="8805599" y="4948577"/>
            <a:ext cx="2148840" cy="610994"/>
          </a:xfrm>
          <a:prstGeom prst="rect">
            <a:avLst/>
          </a:prstGeom>
          <a:noFill/>
          <a:ln>
            <a:noFill/>
          </a:ln>
        </p:spPr>
        <p:txBody>
          <a:bodyPr spcFirstLastPara="1" wrap="square" lIns="91425" tIns="45700" rIns="91425" bIns="45700" anchor="b" anchorCtr="0">
            <a:normAutofit/>
          </a:bodyPr>
          <a:lstStyle>
            <a:lvl1pPr marL="457200" lvl="0" indent="-228600" algn="l">
              <a:lnSpc>
                <a:spcPct val="150000"/>
              </a:lnSpc>
              <a:spcBef>
                <a:spcPts val="1000"/>
              </a:spcBef>
              <a:spcAft>
                <a:spcPts val="0"/>
              </a:spcAft>
              <a:buSzPts val="2000"/>
              <a:buNone/>
              <a:defRPr sz="2000" b="1">
                <a:solidFill>
                  <a:schemeClr val="dk2"/>
                </a:solidFill>
              </a:defRPr>
            </a:lvl1pPr>
            <a:lvl2pPr marL="914400" lvl="1" indent="-228600" algn="l">
              <a:lnSpc>
                <a:spcPct val="150000"/>
              </a:lnSpc>
              <a:spcBef>
                <a:spcPts val="500"/>
              </a:spcBef>
              <a:spcAft>
                <a:spcPts val="0"/>
              </a:spcAft>
              <a:buSzPts val="1800"/>
              <a:buNone/>
              <a:defRPr/>
            </a:lvl2pPr>
            <a:lvl3pPr marL="1371600" lvl="2" indent="-342900" algn="l">
              <a:lnSpc>
                <a:spcPct val="150000"/>
              </a:lnSpc>
              <a:spcBef>
                <a:spcPts val="500"/>
              </a:spcBef>
              <a:spcAft>
                <a:spcPts val="0"/>
              </a:spcAft>
              <a:buSzPts val="1800"/>
              <a:buChar char="•"/>
              <a:defRPr/>
            </a:lvl3pPr>
            <a:lvl4pPr marL="1828800" lvl="3" indent="-228600" algn="l">
              <a:lnSpc>
                <a:spcPct val="150000"/>
              </a:lnSpc>
              <a:spcBef>
                <a:spcPts val="500"/>
              </a:spcBef>
              <a:spcAft>
                <a:spcPts val="0"/>
              </a:spcAft>
              <a:buSzPts val="1800"/>
              <a:buNone/>
              <a:defRPr/>
            </a:lvl4pPr>
            <a:lvl5pPr marL="2286000" lvl="4" indent="-342900" algn="l">
              <a:lnSpc>
                <a:spcPct val="15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7" name="Google Shape;587;p23"/>
          <p:cNvSpPr txBox="1">
            <a:spLocks noGrp="1"/>
          </p:cNvSpPr>
          <p:nvPr>
            <p:ph type="body" idx="15"/>
          </p:nvPr>
        </p:nvSpPr>
        <p:spPr>
          <a:xfrm>
            <a:off x="8808985" y="5679571"/>
            <a:ext cx="2148840" cy="560443"/>
          </a:xfrm>
          <a:prstGeom prst="rect">
            <a:avLst/>
          </a:prstGeom>
          <a:noFill/>
          <a:ln>
            <a:noFill/>
          </a:ln>
        </p:spPr>
        <p:txBody>
          <a:bodyPr spcFirstLastPara="1" wrap="square" lIns="91425" tIns="45700" rIns="91425" bIns="45700" anchor="t" anchorCtr="0">
            <a:noAutofit/>
          </a:bodyPr>
          <a:lstStyle>
            <a:lvl1pPr marL="457200" lvl="0" indent="-228600" algn="l">
              <a:lnSpc>
                <a:spcPct val="150000"/>
              </a:lnSpc>
              <a:spcBef>
                <a:spcPts val="1000"/>
              </a:spcBef>
              <a:spcAft>
                <a:spcPts val="0"/>
              </a:spcAft>
              <a:buSzPts val="1800"/>
              <a:buNone/>
              <a:defRPr sz="1800">
                <a:solidFill>
                  <a:schemeClr val="dk2"/>
                </a:solidFill>
              </a:defRPr>
            </a:lvl1pPr>
            <a:lvl2pPr marL="914400" lvl="1" indent="-228600" algn="l">
              <a:lnSpc>
                <a:spcPct val="150000"/>
              </a:lnSpc>
              <a:spcBef>
                <a:spcPts val="500"/>
              </a:spcBef>
              <a:spcAft>
                <a:spcPts val="0"/>
              </a:spcAft>
              <a:buSzPts val="2000"/>
              <a:buFont typeface="Avenir"/>
              <a:buNone/>
              <a:defRPr sz="2000">
                <a:solidFill>
                  <a:srgbClr val="888888"/>
                </a:solidFill>
              </a:defRPr>
            </a:lvl2pPr>
            <a:lvl3pPr marL="1371600" lvl="2" indent="-228600" algn="l">
              <a:lnSpc>
                <a:spcPct val="150000"/>
              </a:lnSpc>
              <a:spcBef>
                <a:spcPts val="500"/>
              </a:spcBef>
              <a:spcAft>
                <a:spcPts val="0"/>
              </a:spcAft>
              <a:buSzPts val="1800"/>
              <a:buNone/>
              <a:defRPr sz="1800">
                <a:solidFill>
                  <a:srgbClr val="888888"/>
                </a:solidFill>
              </a:defRPr>
            </a:lvl3pPr>
            <a:lvl4pPr marL="1828800" lvl="3" indent="-228600" algn="l">
              <a:lnSpc>
                <a:spcPct val="150000"/>
              </a:lnSpc>
              <a:spcBef>
                <a:spcPts val="500"/>
              </a:spcBef>
              <a:spcAft>
                <a:spcPts val="0"/>
              </a:spcAft>
              <a:buSzPts val="1600"/>
              <a:buFont typeface="Avenir"/>
              <a:buNone/>
              <a:defRPr sz="1600">
                <a:solidFill>
                  <a:srgbClr val="888888"/>
                </a:solidFill>
              </a:defRPr>
            </a:lvl4pPr>
            <a:lvl5pPr marL="2286000" lvl="4" indent="-228600" algn="l">
              <a:lnSpc>
                <a:spcPct val="15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88" name="Google Shape;588;p23"/>
          <p:cNvSpPr txBox="1">
            <a:spLocks noGrp="1"/>
          </p:cNvSpPr>
          <p:nvPr>
            <p:ph type="dt" idx="10"/>
          </p:nvPr>
        </p:nvSpPr>
        <p:spPr>
          <a:xfrm>
            <a:off x="173736" y="6382512"/>
            <a:ext cx="28459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9" name="Google Shape;589;p23"/>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grpSp>
        <p:nvGrpSpPr>
          <p:cNvPr id="590" name="Google Shape;590;p23"/>
          <p:cNvGrpSpPr/>
          <p:nvPr/>
        </p:nvGrpSpPr>
        <p:grpSpPr>
          <a:xfrm>
            <a:off x="0" y="4647741"/>
            <a:ext cx="12192000" cy="599027"/>
            <a:chOff x="5599" y="4035487"/>
            <a:chExt cx="12243348" cy="599027"/>
          </a:xfrm>
        </p:grpSpPr>
        <p:sp>
          <p:nvSpPr>
            <p:cNvPr id="591" name="Google Shape;591;p23"/>
            <p:cNvSpPr/>
            <p:nvPr/>
          </p:nvSpPr>
          <p:spPr>
            <a:xfrm>
              <a:off x="4038465" y="4468860"/>
              <a:ext cx="124063" cy="87315"/>
            </a:xfrm>
            <a:custGeom>
              <a:avLst/>
              <a:gdLst/>
              <a:ahLst/>
              <a:cxnLst/>
              <a:rect l="l" t="t" r="r" b="b"/>
              <a:pathLst>
                <a:path w="38" h="29" extrusionOk="0">
                  <a:moveTo>
                    <a:pt x="12" y="3"/>
                  </a:moveTo>
                  <a:cubicBezTo>
                    <a:pt x="34" y="0"/>
                    <a:pt x="38" y="26"/>
                    <a:pt x="15" y="29"/>
                  </a:cubicBezTo>
                  <a:cubicBezTo>
                    <a:pt x="4" y="23"/>
                    <a:pt x="0" y="9"/>
                    <a:pt x="12"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92" name="Google Shape;592;p23"/>
            <p:cNvSpPr/>
            <p:nvPr/>
          </p:nvSpPr>
          <p:spPr>
            <a:xfrm>
              <a:off x="1964027" y="4040676"/>
              <a:ext cx="140901" cy="93027"/>
            </a:xfrm>
            <a:custGeom>
              <a:avLst/>
              <a:gdLst/>
              <a:ahLst/>
              <a:cxnLst/>
              <a:rect l="l" t="t" r="r" b="b"/>
              <a:pathLst>
                <a:path w="43" h="31" extrusionOk="0">
                  <a:moveTo>
                    <a:pt x="26" y="3"/>
                  </a:moveTo>
                  <a:cubicBezTo>
                    <a:pt x="34" y="0"/>
                    <a:pt x="43" y="17"/>
                    <a:pt x="39" y="23"/>
                  </a:cubicBezTo>
                  <a:cubicBezTo>
                    <a:pt x="20" y="31"/>
                    <a:pt x="0" y="15"/>
                    <a:pt x="26"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93" name="Google Shape;593;p23"/>
            <p:cNvSpPr/>
            <p:nvPr/>
          </p:nvSpPr>
          <p:spPr>
            <a:xfrm>
              <a:off x="576290" y="4052101"/>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94" name="Google Shape;594;p23"/>
            <p:cNvSpPr/>
            <p:nvPr/>
          </p:nvSpPr>
          <p:spPr>
            <a:xfrm>
              <a:off x="2204165" y="4128803"/>
              <a:ext cx="154193" cy="81603"/>
            </a:xfrm>
            <a:custGeom>
              <a:avLst/>
              <a:gdLst/>
              <a:ahLst/>
              <a:cxnLst/>
              <a:rect l="l" t="t" r="r" b="b"/>
              <a:pathLst>
                <a:path w="47" h="27" extrusionOk="0">
                  <a:moveTo>
                    <a:pt x="31" y="0"/>
                  </a:moveTo>
                  <a:cubicBezTo>
                    <a:pt x="47" y="10"/>
                    <a:pt x="32" y="27"/>
                    <a:pt x="17" y="23"/>
                  </a:cubicBezTo>
                  <a:cubicBezTo>
                    <a:pt x="0" y="14"/>
                    <a:pt x="18" y="0"/>
                    <a:pt x="3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95" name="Google Shape;595;p23"/>
            <p:cNvSpPr/>
            <p:nvPr/>
          </p:nvSpPr>
          <p:spPr>
            <a:xfrm>
              <a:off x="1189517" y="4064340"/>
              <a:ext cx="121406" cy="90579"/>
            </a:xfrm>
            <a:custGeom>
              <a:avLst/>
              <a:gdLst/>
              <a:ahLst/>
              <a:cxnLst/>
              <a:rect l="l" t="t" r="r" b="b"/>
              <a:pathLst>
                <a:path w="37" h="30" extrusionOk="0">
                  <a:moveTo>
                    <a:pt x="26" y="1"/>
                  </a:moveTo>
                  <a:cubicBezTo>
                    <a:pt x="35" y="0"/>
                    <a:pt x="37" y="13"/>
                    <a:pt x="35" y="21"/>
                  </a:cubicBezTo>
                  <a:cubicBezTo>
                    <a:pt x="14" y="30"/>
                    <a:pt x="0" y="8"/>
                    <a:pt x="26"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96" name="Google Shape;596;p23"/>
            <p:cNvSpPr/>
            <p:nvPr/>
          </p:nvSpPr>
          <p:spPr>
            <a:xfrm>
              <a:off x="1671592" y="4067606"/>
              <a:ext cx="154193" cy="84866"/>
            </a:xfrm>
            <a:custGeom>
              <a:avLst/>
              <a:gdLst/>
              <a:ahLst/>
              <a:cxnLst/>
              <a:rect l="l" t="t" r="r" b="b"/>
              <a:pathLst>
                <a:path w="47" h="28" extrusionOk="0">
                  <a:moveTo>
                    <a:pt x="26" y="0"/>
                  </a:moveTo>
                  <a:cubicBezTo>
                    <a:pt x="47" y="13"/>
                    <a:pt x="28" y="28"/>
                    <a:pt x="10" y="26"/>
                  </a:cubicBezTo>
                  <a:cubicBezTo>
                    <a:pt x="0" y="13"/>
                    <a:pt x="15" y="4"/>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97" name="Google Shape;597;p23"/>
            <p:cNvSpPr/>
            <p:nvPr/>
          </p:nvSpPr>
          <p:spPr>
            <a:xfrm>
              <a:off x="340568" y="4069354"/>
              <a:ext cx="127608" cy="114243"/>
            </a:xfrm>
            <a:custGeom>
              <a:avLst/>
              <a:gdLst/>
              <a:ahLst/>
              <a:cxnLst/>
              <a:rect l="l" t="t" r="r" b="b"/>
              <a:pathLst>
                <a:path w="39" h="38" extrusionOk="0">
                  <a:moveTo>
                    <a:pt x="21" y="1"/>
                  </a:moveTo>
                  <a:cubicBezTo>
                    <a:pt x="35" y="0"/>
                    <a:pt x="38" y="8"/>
                    <a:pt x="39" y="18"/>
                  </a:cubicBezTo>
                  <a:cubicBezTo>
                    <a:pt x="25" y="38"/>
                    <a:pt x="0" y="13"/>
                    <a:pt x="21"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98" name="Google Shape;598;p23"/>
            <p:cNvSpPr/>
            <p:nvPr/>
          </p:nvSpPr>
          <p:spPr>
            <a:xfrm>
              <a:off x="1412831" y="4079846"/>
              <a:ext cx="131153" cy="87315"/>
            </a:xfrm>
            <a:custGeom>
              <a:avLst/>
              <a:gdLst/>
              <a:ahLst/>
              <a:cxnLst/>
              <a:rect l="l" t="t" r="r" b="b"/>
              <a:pathLst>
                <a:path w="40" h="29" extrusionOk="0">
                  <a:moveTo>
                    <a:pt x="24" y="0"/>
                  </a:moveTo>
                  <a:cubicBezTo>
                    <a:pt x="40" y="1"/>
                    <a:pt x="35" y="29"/>
                    <a:pt x="20" y="25"/>
                  </a:cubicBezTo>
                  <a:cubicBezTo>
                    <a:pt x="0" y="19"/>
                    <a:pt x="5" y="2"/>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599" name="Google Shape;599;p23"/>
            <p:cNvSpPr/>
            <p:nvPr/>
          </p:nvSpPr>
          <p:spPr>
            <a:xfrm>
              <a:off x="850890" y="4035487"/>
              <a:ext cx="117860" cy="81603"/>
            </a:xfrm>
            <a:custGeom>
              <a:avLst/>
              <a:gdLst/>
              <a:ahLst/>
              <a:cxnLst/>
              <a:rect l="l" t="t" r="r" b="b"/>
              <a:pathLst>
                <a:path w="36" h="27" extrusionOk="0">
                  <a:moveTo>
                    <a:pt x="19" y="1"/>
                  </a:moveTo>
                  <a:cubicBezTo>
                    <a:pt x="31" y="1"/>
                    <a:pt x="36" y="24"/>
                    <a:pt x="21" y="27"/>
                  </a:cubicBezTo>
                  <a:cubicBezTo>
                    <a:pt x="1" y="27"/>
                    <a:pt x="0" y="0"/>
                    <a:pt x="1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00" name="Google Shape;600;p23"/>
            <p:cNvSpPr/>
            <p:nvPr/>
          </p:nvSpPr>
          <p:spPr>
            <a:xfrm>
              <a:off x="1577982" y="4369565"/>
              <a:ext cx="127608" cy="81603"/>
            </a:xfrm>
            <a:custGeom>
              <a:avLst/>
              <a:gdLst/>
              <a:ahLst/>
              <a:cxnLst/>
              <a:rect l="l" t="t" r="r" b="b"/>
              <a:pathLst>
                <a:path w="39" h="27" extrusionOk="0">
                  <a:moveTo>
                    <a:pt x="24" y="0"/>
                  </a:moveTo>
                  <a:cubicBezTo>
                    <a:pt x="39" y="3"/>
                    <a:pt x="36" y="27"/>
                    <a:pt x="20" y="26"/>
                  </a:cubicBezTo>
                  <a:cubicBezTo>
                    <a:pt x="0" y="19"/>
                    <a:pt x="4"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01" name="Google Shape;601;p23"/>
            <p:cNvSpPr/>
            <p:nvPr/>
          </p:nvSpPr>
          <p:spPr>
            <a:xfrm>
              <a:off x="196124" y="4338963"/>
              <a:ext cx="140901" cy="93843"/>
            </a:xfrm>
            <a:custGeom>
              <a:avLst/>
              <a:gdLst/>
              <a:ahLst/>
              <a:cxnLst/>
              <a:rect l="l" t="t" r="r" b="b"/>
              <a:pathLst>
                <a:path w="43" h="31" extrusionOk="0">
                  <a:moveTo>
                    <a:pt x="26" y="3"/>
                  </a:moveTo>
                  <a:cubicBezTo>
                    <a:pt x="35" y="0"/>
                    <a:pt x="43" y="17"/>
                    <a:pt x="40" y="23"/>
                  </a:cubicBezTo>
                  <a:cubicBezTo>
                    <a:pt x="20" y="31"/>
                    <a:pt x="0" y="15"/>
                    <a:pt x="26"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02" name="Google Shape;602;p23"/>
            <p:cNvSpPr/>
            <p:nvPr/>
          </p:nvSpPr>
          <p:spPr>
            <a:xfrm>
              <a:off x="473475" y="4335806"/>
              <a:ext cx="157737" cy="81603"/>
            </a:xfrm>
            <a:custGeom>
              <a:avLst/>
              <a:gdLst/>
              <a:ahLst/>
              <a:cxnLst/>
              <a:rect l="l" t="t" r="r" b="b"/>
              <a:pathLst>
                <a:path w="48" h="27" extrusionOk="0">
                  <a:moveTo>
                    <a:pt x="31" y="0"/>
                  </a:moveTo>
                  <a:cubicBezTo>
                    <a:pt x="48" y="10"/>
                    <a:pt x="32" y="27"/>
                    <a:pt x="18" y="24"/>
                  </a:cubicBezTo>
                  <a:cubicBezTo>
                    <a:pt x="0" y="14"/>
                    <a:pt x="18" y="0"/>
                    <a:pt x="3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03" name="Google Shape;603;p23"/>
            <p:cNvSpPr/>
            <p:nvPr/>
          </p:nvSpPr>
          <p:spPr>
            <a:xfrm>
              <a:off x="1048617" y="4366709"/>
              <a:ext cx="117860" cy="87315"/>
            </a:xfrm>
            <a:custGeom>
              <a:avLst/>
              <a:gdLst/>
              <a:ahLst/>
              <a:cxnLst/>
              <a:rect l="l" t="t" r="r" b="b"/>
              <a:pathLst>
                <a:path w="36" h="29" extrusionOk="0">
                  <a:moveTo>
                    <a:pt x="15" y="0"/>
                  </a:moveTo>
                  <a:cubicBezTo>
                    <a:pt x="21" y="0"/>
                    <a:pt x="36" y="13"/>
                    <a:pt x="25" y="15"/>
                  </a:cubicBezTo>
                  <a:cubicBezTo>
                    <a:pt x="20" y="19"/>
                    <a:pt x="20" y="22"/>
                    <a:pt x="13" y="21"/>
                  </a:cubicBezTo>
                  <a:cubicBezTo>
                    <a:pt x="0" y="29"/>
                    <a:pt x="0" y="0"/>
                    <a:pt x="1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04" name="Google Shape;604;p23"/>
            <p:cNvSpPr/>
            <p:nvPr/>
          </p:nvSpPr>
          <p:spPr>
            <a:xfrm>
              <a:off x="1886093" y="4408127"/>
              <a:ext cx="127608" cy="69362"/>
            </a:xfrm>
            <a:custGeom>
              <a:avLst/>
              <a:gdLst/>
              <a:ahLst/>
              <a:cxnLst/>
              <a:rect l="l" t="t" r="r" b="b"/>
              <a:pathLst>
                <a:path w="39" h="23" extrusionOk="0">
                  <a:moveTo>
                    <a:pt x="16" y="0"/>
                  </a:moveTo>
                  <a:cubicBezTo>
                    <a:pt x="39" y="8"/>
                    <a:pt x="31" y="17"/>
                    <a:pt x="11" y="23"/>
                  </a:cubicBezTo>
                  <a:cubicBezTo>
                    <a:pt x="0" y="16"/>
                    <a:pt x="4" y="2"/>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05" name="Google Shape;605;p23"/>
            <p:cNvSpPr/>
            <p:nvPr/>
          </p:nvSpPr>
          <p:spPr>
            <a:xfrm>
              <a:off x="2082390" y="4414096"/>
              <a:ext cx="124063" cy="117507"/>
            </a:xfrm>
            <a:custGeom>
              <a:avLst/>
              <a:gdLst/>
              <a:ahLst/>
              <a:cxnLst/>
              <a:rect l="l" t="t" r="r" b="b"/>
              <a:pathLst>
                <a:path w="38" h="39" extrusionOk="0">
                  <a:moveTo>
                    <a:pt x="20" y="2"/>
                  </a:moveTo>
                  <a:cubicBezTo>
                    <a:pt x="34" y="0"/>
                    <a:pt x="38" y="8"/>
                    <a:pt x="38" y="19"/>
                  </a:cubicBezTo>
                  <a:cubicBezTo>
                    <a:pt x="24" y="39"/>
                    <a:pt x="0" y="13"/>
                    <a:pt x="20"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06" name="Google Shape;606;p23"/>
            <p:cNvSpPr/>
            <p:nvPr/>
          </p:nvSpPr>
          <p:spPr>
            <a:xfrm>
              <a:off x="754430" y="4320194"/>
              <a:ext cx="128495" cy="84051"/>
            </a:xfrm>
            <a:custGeom>
              <a:avLst/>
              <a:gdLst/>
              <a:ahLst/>
              <a:cxnLst/>
              <a:rect l="l" t="t" r="r" b="b"/>
              <a:pathLst>
                <a:path w="39" h="28" extrusionOk="0">
                  <a:moveTo>
                    <a:pt x="21" y="0"/>
                  </a:moveTo>
                  <a:cubicBezTo>
                    <a:pt x="39" y="12"/>
                    <a:pt x="22" y="28"/>
                    <a:pt x="6" y="20"/>
                  </a:cubicBezTo>
                  <a:cubicBezTo>
                    <a:pt x="0" y="7"/>
                    <a:pt x="7" y="0"/>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07" name="Google Shape;607;p23"/>
            <p:cNvSpPr/>
            <p:nvPr/>
          </p:nvSpPr>
          <p:spPr>
            <a:xfrm>
              <a:off x="1283320" y="4394603"/>
              <a:ext cx="163941" cy="163205"/>
            </a:xfrm>
            <a:custGeom>
              <a:avLst/>
              <a:gdLst/>
              <a:ahLst/>
              <a:cxnLst/>
              <a:rect l="l" t="t" r="r" b="b"/>
              <a:pathLst>
                <a:path w="50" h="54" extrusionOk="0">
                  <a:moveTo>
                    <a:pt x="37" y="3"/>
                  </a:moveTo>
                  <a:cubicBezTo>
                    <a:pt x="50" y="3"/>
                    <a:pt x="36" y="13"/>
                    <a:pt x="42" y="17"/>
                  </a:cubicBezTo>
                  <a:cubicBezTo>
                    <a:pt x="35" y="54"/>
                    <a:pt x="0" y="0"/>
                    <a:pt x="37"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08" name="Google Shape;608;p23"/>
            <p:cNvSpPr/>
            <p:nvPr/>
          </p:nvSpPr>
          <p:spPr>
            <a:xfrm>
              <a:off x="2704818" y="4127559"/>
              <a:ext cx="118747" cy="81603"/>
            </a:xfrm>
            <a:custGeom>
              <a:avLst/>
              <a:gdLst/>
              <a:ahLst/>
              <a:cxnLst/>
              <a:rect l="l" t="t" r="r" b="b"/>
              <a:pathLst>
                <a:path w="36" h="27" extrusionOk="0">
                  <a:moveTo>
                    <a:pt x="19" y="1"/>
                  </a:moveTo>
                  <a:cubicBezTo>
                    <a:pt x="30" y="1"/>
                    <a:pt x="36" y="24"/>
                    <a:pt x="21" y="27"/>
                  </a:cubicBezTo>
                  <a:cubicBezTo>
                    <a:pt x="1" y="26"/>
                    <a:pt x="0" y="0"/>
                    <a:pt x="1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09" name="Google Shape;609;p23"/>
            <p:cNvSpPr/>
            <p:nvPr/>
          </p:nvSpPr>
          <p:spPr>
            <a:xfrm>
              <a:off x="2448939" y="4064339"/>
              <a:ext cx="140901" cy="102819"/>
            </a:xfrm>
            <a:custGeom>
              <a:avLst/>
              <a:gdLst/>
              <a:ahLst/>
              <a:cxnLst/>
              <a:rect l="l" t="t" r="r" b="b"/>
              <a:pathLst>
                <a:path w="43" h="34" extrusionOk="0">
                  <a:moveTo>
                    <a:pt x="28" y="0"/>
                  </a:moveTo>
                  <a:cubicBezTo>
                    <a:pt x="35" y="1"/>
                    <a:pt x="43" y="11"/>
                    <a:pt x="41" y="21"/>
                  </a:cubicBezTo>
                  <a:cubicBezTo>
                    <a:pt x="23" y="34"/>
                    <a:pt x="0" y="7"/>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10" name="Google Shape;610;p23"/>
            <p:cNvSpPr/>
            <p:nvPr/>
          </p:nvSpPr>
          <p:spPr>
            <a:xfrm>
              <a:off x="3330677" y="4086897"/>
              <a:ext cx="127608" cy="79154"/>
            </a:xfrm>
            <a:custGeom>
              <a:avLst/>
              <a:gdLst/>
              <a:ahLst/>
              <a:cxnLst/>
              <a:rect l="l" t="t" r="r" b="b"/>
              <a:pathLst>
                <a:path w="39" h="26" extrusionOk="0">
                  <a:moveTo>
                    <a:pt x="23" y="0"/>
                  </a:moveTo>
                  <a:cubicBezTo>
                    <a:pt x="39" y="4"/>
                    <a:pt x="34" y="25"/>
                    <a:pt x="19" y="26"/>
                  </a:cubicBezTo>
                  <a:cubicBezTo>
                    <a:pt x="0" y="20"/>
                    <a:pt x="7" y="4"/>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11" name="Google Shape;611;p23"/>
            <p:cNvSpPr/>
            <p:nvPr/>
          </p:nvSpPr>
          <p:spPr>
            <a:xfrm>
              <a:off x="5261384" y="4172987"/>
              <a:ext cx="138242" cy="102819"/>
            </a:xfrm>
            <a:custGeom>
              <a:avLst/>
              <a:gdLst/>
              <a:ahLst/>
              <a:cxnLst/>
              <a:rect l="l" t="t" r="r" b="b"/>
              <a:pathLst>
                <a:path w="42" h="34" extrusionOk="0">
                  <a:moveTo>
                    <a:pt x="29" y="1"/>
                  </a:moveTo>
                  <a:cubicBezTo>
                    <a:pt x="38" y="0"/>
                    <a:pt x="42" y="12"/>
                    <a:pt x="40" y="20"/>
                  </a:cubicBezTo>
                  <a:cubicBezTo>
                    <a:pt x="22" y="34"/>
                    <a:pt x="0" y="9"/>
                    <a:pt x="2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12" name="Google Shape;612;p23"/>
            <p:cNvSpPr/>
            <p:nvPr/>
          </p:nvSpPr>
          <p:spPr>
            <a:xfrm>
              <a:off x="3043753" y="4117090"/>
              <a:ext cx="117860" cy="81603"/>
            </a:xfrm>
            <a:custGeom>
              <a:avLst/>
              <a:gdLst/>
              <a:ahLst/>
              <a:cxnLst/>
              <a:rect l="l" t="t" r="r" b="b"/>
              <a:pathLst>
                <a:path w="36" h="27" extrusionOk="0">
                  <a:moveTo>
                    <a:pt x="19" y="1"/>
                  </a:moveTo>
                  <a:cubicBezTo>
                    <a:pt x="31" y="2"/>
                    <a:pt x="36" y="24"/>
                    <a:pt x="21" y="27"/>
                  </a:cubicBezTo>
                  <a:cubicBezTo>
                    <a:pt x="1" y="27"/>
                    <a:pt x="0" y="0"/>
                    <a:pt x="1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13" name="Google Shape;613;p23"/>
            <p:cNvSpPr/>
            <p:nvPr/>
          </p:nvSpPr>
          <p:spPr>
            <a:xfrm>
              <a:off x="3562160" y="4123618"/>
              <a:ext cx="147104" cy="108531"/>
            </a:xfrm>
            <a:custGeom>
              <a:avLst/>
              <a:gdLst/>
              <a:ahLst/>
              <a:cxnLst/>
              <a:rect l="l" t="t" r="r" b="b"/>
              <a:pathLst>
                <a:path w="45" h="36" extrusionOk="0">
                  <a:moveTo>
                    <a:pt x="28" y="0"/>
                  </a:moveTo>
                  <a:cubicBezTo>
                    <a:pt x="32" y="0"/>
                    <a:pt x="45" y="13"/>
                    <a:pt x="41" y="20"/>
                  </a:cubicBezTo>
                  <a:cubicBezTo>
                    <a:pt x="24" y="36"/>
                    <a:pt x="0" y="7"/>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14" name="Google Shape;614;p23"/>
            <p:cNvSpPr/>
            <p:nvPr/>
          </p:nvSpPr>
          <p:spPr>
            <a:xfrm>
              <a:off x="4755828" y="4126066"/>
              <a:ext cx="190526" cy="121588"/>
            </a:xfrm>
            <a:custGeom>
              <a:avLst/>
              <a:gdLst/>
              <a:ahLst/>
              <a:cxnLst/>
              <a:rect l="l" t="t" r="r" b="b"/>
              <a:pathLst>
                <a:path w="58" h="40" extrusionOk="0">
                  <a:moveTo>
                    <a:pt x="42" y="0"/>
                  </a:moveTo>
                  <a:cubicBezTo>
                    <a:pt x="52" y="0"/>
                    <a:pt x="50" y="9"/>
                    <a:pt x="53" y="17"/>
                  </a:cubicBezTo>
                  <a:cubicBezTo>
                    <a:pt x="58" y="40"/>
                    <a:pt x="0" y="6"/>
                    <a:pt x="4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15" name="Google Shape;615;p23"/>
            <p:cNvSpPr/>
            <p:nvPr/>
          </p:nvSpPr>
          <p:spPr>
            <a:xfrm>
              <a:off x="4237420" y="4126066"/>
              <a:ext cx="147990" cy="79154"/>
            </a:xfrm>
            <a:custGeom>
              <a:avLst/>
              <a:gdLst/>
              <a:ahLst/>
              <a:cxnLst/>
              <a:rect l="l" t="t" r="r" b="b"/>
              <a:pathLst>
                <a:path w="45" h="26" extrusionOk="0">
                  <a:moveTo>
                    <a:pt x="23" y="0"/>
                  </a:moveTo>
                  <a:cubicBezTo>
                    <a:pt x="33" y="2"/>
                    <a:pt x="45" y="21"/>
                    <a:pt x="30" y="26"/>
                  </a:cubicBezTo>
                  <a:cubicBezTo>
                    <a:pt x="10" y="24"/>
                    <a:pt x="0" y="8"/>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16" name="Google Shape;616;p23"/>
            <p:cNvSpPr/>
            <p:nvPr/>
          </p:nvSpPr>
          <p:spPr>
            <a:xfrm>
              <a:off x="4430605" y="4126064"/>
              <a:ext cx="219770" cy="121588"/>
            </a:xfrm>
            <a:custGeom>
              <a:avLst/>
              <a:gdLst/>
              <a:ahLst/>
              <a:cxnLst/>
              <a:rect l="l" t="t" r="r" b="b"/>
              <a:pathLst>
                <a:path w="67" h="40" extrusionOk="0">
                  <a:moveTo>
                    <a:pt x="36" y="0"/>
                  </a:moveTo>
                  <a:cubicBezTo>
                    <a:pt x="39" y="3"/>
                    <a:pt x="41" y="0"/>
                    <a:pt x="44" y="2"/>
                  </a:cubicBezTo>
                  <a:cubicBezTo>
                    <a:pt x="67" y="40"/>
                    <a:pt x="0" y="25"/>
                    <a:pt x="31" y="2"/>
                  </a:cubicBezTo>
                  <a:cubicBezTo>
                    <a:pt x="24" y="11"/>
                    <a:pt x="31" y="5"/>
                    <a:pt x="3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17" name="Google Shape;617;p23"/>
            <p:cNvSpPr/>
            <p:nvPr/>
          </p:nvSpPr>
          <p:spPr>
            <a:xfrm>
              <a:off x="3882953" y="4126065"/>
              <a:ext cx="128495" cy="93843"/>
            </a:xfrm>
            <a:custGeom>
              <a:avLst/>
              <a:gdLst/>
              <a:ahLst/>
              <a:cxnLst/>
              <a:rect l="l" t="t" r="r" b="b"/>
              <a:pathLst>
                <a:path w="39" h="31" extrusionOk="0">
                  <a:moveTo>
                    <a:pt x="28" y="1"/>
                  </a:moveTo>
                  <a:cubicBezTo>
                    <a:pt x="38" y="0"/>
                    <a:pt x="38" y="12"/>
                    <a:pt x="39" y="21"/>
                  </a:cubicBezTo>
                  <a:cubicBezTo>
                    <a:pt x="18" y="31"/>
                    <a:pt x="0" y="12"/>
                    <a:pt x="28"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18" name="Google Shape;618;p23"/>
            <p:cNvSpPr/>
            <p:nvPr/>
          </p:nvSpPr>
          <p:spPr>
            <a:xfrm>
              <a:off x="5080166" y="4132595"/>
              <a:ext cx="138242" cy="81603"/>
            </a:xfrm>
            <a:custGeom>
              <a:avLst/>
              <a:gdLst/>
              <a:ahLst/>
              <a:cxnLst/>
              <a:rect l="l" t="t" r="r" b="b"/>
              <a:pathLst>
                <a:path w="42" h="27" extrusionOk="0">
                  <a:moveTo>
                    <a:pt x="22" y="0"/>
                  </a:moveTo>
                  <a:cubicBezTo>
                    <a:pt x="42" y="7"/>
                    <a:pt x="28" y="27"/>
                    <a:pt x="14" y="25"/>
                  </a:cubicBezTo>
                  <a:cubicBezTo>
                    <a:pt x="0" y="18"/>
                    <a:pt x="9" y="2"/>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19" name="Google Shape;619;p23"/>
            <p:cNvSpPr/>
            <p:nvPr/>
          </p:nvSpPr>
          <p:spPr>
            <a:xfrm>
              <a:off x="5740358" y="4135907"/>
              <a:ext cx="121406" cy="99554"/>
            </a:xfrm>
            <a:custGeom>
              <a:avLst/>
              <a:gdLst/>
              <a:ahLst/>
              <a:cxnLst/>
              <a:rect l="l" t="t" r="r" b="b"/>
              <a:pathLst>
                <a:path w="37" h="33" extrusionOk="0">
                  <a:moveTo>
                    <a:pt x="21" y="0"/>
                  </a:moveTo>
                  <a:cubicBezTo>
                    <a:pt x="37" y="0"/>
                    <a:pt x="29" y="33"/>
                    <a:pt x="19" y="23"/>
                  </a:cubicBezTo>
                  <a:cubicBezTo>
                    <a:pt x="0" y="30"/>
                    <a:pt x="3" y="0"/>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20" name="Google Shape;620;p23"/>
            <p:cNvSpPr/>
            <p:nvPr/>
          </p:nvSpPr>
          <p:spPr>
            <a:xfrm>
              <a:off x="5920251" y="4141570"/>
              <a:ext cx="140901" cy="102819"/>
            </a:xfrm>
            <a:custGeom>
              <a:avLst/>
              <a:gdLst/>
              <a:ahLst/>
              <a:cxnLst/>
              <a:rect l="l" t="t" r="r" b="b"/>
              <a:pathLst>
                <a:path w="43" h="34" extrusionOk="0">
                  <a:moveTo>
                    <a:pt x="28" y="0"/>
                  </a:moveTo>
                  <a:cubicBezTo>
                    <a:pt x="35" y="1"/>
                    <a:pt x="43" y="11"/>
                    <a:pt x="41" y="21"/>
                  </a:cubicBezTo>
                  <a:cubicBezTo>
                    <a:pt x="23" y="34"/>
                    <a:pt x="0" y="7"/>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21" name="Google Shape;621;p23"/>
            <p:cNvSpPr/>
            <p:nvPr/>
          </p:nvSpPr>
          <p:spPr>
            <a:xfrm>
              <a:off x="2469517" y="4141570"/>
              <a:ext cx="7089" cy="5712"/>
            </a:xfrm>
            <a:custGeom>
              <a:avLst/>
              <a:gdLst/>
              <a:ahLst/>
              <a:cxnLst/>
              <a:rect l="l" t="t" r="r" b="b"/>
              <a:pathLst>
                <a:path w="2" h="2" extrusionOk="0">
                  <a:moveTo>
                    <a:pt x="0" y="0"/>
                  </a:moveTo>
                  <a:cubicBezTo>
                    <a:pt x="1" y="0"/>
                    <a:pt x="2" y="1"/>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22" name="Google Shape;622;p23"/>
            <p:cNvSpPr/>
            <p:nvPr/>
          </p:nvSpPr>
          <p:spPr>
            <a:xfrm>
              <a:off x="4857738" y="4187267"/>
              <a:ext cx="9748" cy="8977"/>
            </a:xfrm>
            <a:custGeom>
              <a:avLst/>
              <a:gdLst/>
              <a:ahLst/>
              <a:cxnLst/>
              <a:rect l="l" t="t" r="r" b="b"/>
              <a:pathLst>
                <a:path w="3" h="3" extrusionOk="0">
                  <a:moveTo>
                    <a:pt x="1" y="0"/>
                  </a:moveTo>
                  <a:cubicBezTo>
                    <a:pt x="1" y="0"/>
                    <a:pt x="2" y="1"/>
                    <a:pt x="3" y="1"/>
                  </a:cubicBezTo>
                  <a:cubicBezTo>
                    <a:pt x="2" y="3"/>
                    <a:pt x="0" y="1"/>
                    <a:pt x="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23" name="Google Shape;623;p23"/>
            <p:cNvSpPr/>
            <p:nvPr/>
          </p:nvSpPr>
          <p:spPr>
            <a:xfrm>
              <a:off x="3624192" y="4187267"/>
              <a:ext cx="6204" cy="5712"/>
            </a:xfrm>
            <a:custGeom>
              <a:avLst/>
              <a:gdLst/>
              <a:ahLst/>
              <a:cxnLst/>
              <a:rect l="l" t="t" r="r" b="b"/>
              <a:pathLst>
                <a:path w="2" h="2" extrusionOk="0">
                  <a:moveTo>
                    <a:pt x="0" y="0"/>
                  </a:moveTo>
                  <a:cubicBezTo>
                    <a:pt x="1" y="1"/>
                    <a:pt x="2" y="2"/>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24" name="Google Shape;624;p23"/>
            <p:cNvSpPr/>
            <p:nvPr/>
          </p:nvSpPr>
          <p:spPr>
            <a:xfrm>
              <a:off x="4287046" y="4192980"/>
              <a:ext cx="6204" cy="5712"/>
            </a:xfrm>
            <a:custGeom>
              <a:avLst/>
              <a:gdLst/>
              <a:ahLst/>
              <a:cxnLst/>
              <a:rect l="l" t="t" r="r" b="b"/>
              <a:pathLst>
                <a:path w="2" h="2" extrusionOk="0">
                  <a:moveTo>
                    <a:pt x="0" y="0"/>
                  </a:moveTo>
                  <a:cubicBezTo>
                    <a:pt x="1" y="0"/>
                    <a:pt x="2" y="1"/>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25" name="Google Shape;625;p23"/>
            <p:cNvSpPr/>
            <p:nvPr/>
          </p:nvSpPr>
          <p:spPr>
            <a:xfrm>
              <a:off x="5982283" y="4205221"/>
              <a:ext cx="7089" cy="5712"/>
            </a:xfrm>
            <a:custGeom>
              <a:avLst/>
              <a:gdLst/>
              <a:ahLst/>
              <a:cxnLst/>
              <a:rect l="l" t="t" r="r" b="b"/>
              <a:pathLst>
                <a:path w="2" h="2" extrusionOk="0">
                  <a:moveTo>
                    <a:pt x="0" y="0"/>
                  </a:moveTo>
                  <a:cubicBezTo>
                    <a:pt x="1" y="1"/>
                    <a:pt x="2" y="1"/>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26" name="Google Shape;626;p23"/>
            <p:cNvSpPr/>
            <p:nvPr/>
          </p:nvSpPr>
          <p:spPr>
            <a:xfrm>
              <a:off x="6543227" y="4208484"/>
              <a:ext cx="131153" cy="96290"/>
            </a:xfrm>
            <a:custGeom>
              <a:avLst/>
              <a:gdLst/>
              <a:ahLst/>
              <a:cxnLst/>
              <a:rect l="l" t="t" r="r" b="b"/>
              <a:pathLst>
                <a:path w="40" h="32" extrusionOk="0">
                  <a:moveTo>
                    <a:pt x="22" y="0"/>
                  </a:moveTo>
                  <a:cubicBezTo>
                    <a:pt x="40" y="3"/>
                    <a:pt x="40" y="32"/>
                    <a:pt x="16" y="25"/>
                  </a:cubicBezTo>
                  <a:cubicBezTo>
                    <a:pt x="0" y="7"/>
                    <a:pt x="14" y="4"/>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27" name="Google Shape;627;p23"/>
            <p:cNvSpPr/>
            <p:nvPr/>
          </p:nvSpPr>
          <p:spPr>
            <a:xfrm>
              <a:off x="6359792" y="4149209"/>
              <a:ext cx="127608" cy="150965"/>
            </a:xfrm>
            <a:custGeom>
              <a:avLst/>
              <a:gdLst/>
              <a:ahLst/>
              <a:cxnLst/>
              <a:rect l="l" t="t" r="r" b="b"/>
              <a:pathLst>
                <a:path w="39" h="50" extrusionOk="0">
                  <a:moveTo>
                    <a:pt x="13" y="6"/>
                  </a:moveTo>
                  <a:cubicBezTo>
                    <a:pt x="39" y="10"/>
                    <a:pt x="16" y="50"/>
                    <a:pt x="0" y="23"/>
                  </a:cubicBezTo>
                  <a:cubicBezTo>
                    <a:pt x="1" y="0"/>
                    <a:pt x="5" y="14"/>
                    <a:pt x="13" y="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28" name="Google Shape;628;p23"/>
            <p:cNvSpPr/>
            <p:nvPr/>
          </p:nvSpPr>
          <p:spPr>
            <a:xfrm>
              <a:off x="3828456" y="4451168"/>
              <a:ext cx="121406" cy="66913"/>
            </a:xfrm>
            <a:custGeom>
              <a:avLst/>
              <a:gdLst/>
              <a:ahLst/>
              <a:cxnLst/>
              <a:rect l="l" t="t" r="r" b="b"/>
              <a:pathLst>
                <a:path w="37" h="22" extrusionOk="0">
                  <a:moveTo>
                    <a:pt x="19" y="0"/>
                  </a:moveTo>
                  <a:cubicBezTo>
                    <a:pt x="35" y="2"/>
                    <a:pt x="37" y="21"/>
                    <a:pt x="20" y="22"/>
                  </a:cubicBezTo>
                  <a:cubicBezTo>
                    <a:pt x="7" y="18"/>
                    <a:pt x="0" y="6"/>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29" name="Google Shape;629;p23"/>
            <p:cNvSpPr/>
            <p:nvPr/>
          </p:nvSpPr>
          <p:spPr>
            <a:xfrm>
              <a:off x="3542666" y="4462159"/>
              <a:ext cx="133812" cy="84866"/>
            </a:xfrm>
            <a:custGeom>
              <a:avLst/>
              <a:gdLst/>
              <a:ahLst/>
              <a:cxnLst/>
              <a:rect l="l" t="t" r="r" b="b"/>
              <a:pathLst>
                <a:path w="41" h="28" extrusionOk="0">
                  <a:moveTo>
                    <a:pt x="26" y="0"/>
                  </a:moveTo>
                  <a:cubicBezTo>
                    <a:pt x="33" y="0"/>
                    <a:pt x="41" y="10"/>
                    <a:pt x="38" y="19"/>
                  </a:cubicBezTo>
                  <a:cubicBezTo>
                    <a:pt x="16" y="28"/>
                    <a:pt x="0" y="10"/>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30" name="Google Shape;630;p23"/>
            <p:cNvSpPr/>
            <p:nvPr/>
          </p:nvSpPr>
          <p:spPr>
            <a:xfrm>
              <a:off x="2319621" y="4440265"/>
              <a:ext cx="147990" cy="79154"/>
            </a:xfrm>
            <a:custGeom>
              <a:avLst/>
              <a:gdLst/>
              <a:ahLst/>
              <a:cxnLst/>
              <a:rect l="l" t="t" r="r" b="b"/>
              <a:pathLst>
                <a:path w="45" h="26" extrusionOk="0">
                  <a:moveTo>
                    <a:pt x="22" y="0"/>
                  </a:moveTo>
                  <a:cubicBezTo>
                    <a:pt x="32" y="2"/>
                    <a:pt x="45" y="22"/>
                    <a:pt x="28" y="26"/>
                  </a:cubicBezTo>
                  <a:cubicBezTo>
                    <a:pt x="9" y="24"/>
                    <a:pt x="0" y="9"/>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31" name="Google Shape;631;p23"/>
            <p:cNvSpPr/>
            <p:nvPr/>
          </p:nvSpPr>
          <p:spPr>
            <a:xfrm>
              <a:off x="3256433" y="4452099"/>
              <a:ext cx="151535" cy="79154"/>
            </a:xfrm>
            <a:custGeom>
              <a:avLst/>
              <a:gdLst/>
              <a:ahLst/>
              <a:cxnLst/>
              <a:rect l="l" t="t" r="r" b="b"/>
              <a:pathLst>
                <a:path w="46" h="26" extrusionOk="0">
                  <a:moveTo>
                    <a:pt x="23" y="0"/>
                  </a:moveTo>
                  <a:cubicBezTo>
                    <a:pt x="32" y="2"/>
                    <a:pt x="46" y="22"/>
                    <a:pt x="29" y="26"/>
                  </a:cubicBezTo>
                  <a:cubicBezTo>
                    <a:pt x="10" y="24"/>
                    <a:pt x="0" y="9"/>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32" name="Google Shape;632;p23"/>
            <p:cNvSpPr/>
            <p:nvPr/>
          </p:nvSpPr>
          <p:spPr>
            <a:xfrm>
              <a:off x="4231217" y="4452098"/>
              <a:ext cx="137356" cy="79154"/>
            </a:xfrm>
            <a:custGeom>
              <a:avLst/>
              <a:gdLst/>
              <a:ahLst/>
              <a:cxnLst/>
              <a:rect l="l" t="t" r="r" b="b"/>
              <a:pathLst>
                <a:path w="42" h="26" extrusionOk="0">
                  <a:moveTo>
                    <a:pt x="28" y="0"/>
                  </a:moveTo>
                  <a:cubicBezTo>
                    <a:pt x="42" y="4"/>
                    <a:pt x="38" y="23"/>
                    <a:pt x="23" y="26"/>
                  </a:cubicBezTo>
                  <a:cubicBezTo>
                    <a:pt x="0" y="26"/>
                    <a:pt x="8" y="5"/>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33" name="Google Shape;633;p23"/>
            <p:cNvSpPr/>
            <p:nvPr/>
          </p:nvSpPr>
          <p:spPr>
            <a:xfrm>
              <a:off x="2758407" y="4455361"/>
              <a:ext cx="131153" cy="78339"/>
            </a:xfrm>
            <a:custGeom>
              <a:avLst/>
              <a:gdLst/>
              <a:ahLst/>
              <a:cxnLst/>
              <a:rect l="l" t="t" r="r" b="b"/>
              <a:pathLst>
                <a:path w="40" h="26" extrusionOk="0">
                  <a:moveTo>
                    <a:pt x="18" y="0"/>
                  </a:moveTo>
                  <a:cubicBezTo>
                    <a:pt x="40" y="9"/>
                    <a:pt x="28" y="26"/>
                    <a:pt x="7" y="20"/>
                  </a:cubicBezTo>
                  <a:cubicBezTo>
                    <a:pt x="0" y="8"/>
                    <a:pt x="6" y="1"/>
                    <a:pt x="1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34" name="Google Shape;634;p23"/>
            <p:cNvSpPr/>
            <p:nvPr/>
          </p:nvSpPr>
          <p:spPr>
            <a:xfrm>
              <a:off x="4706203" y="4455361"/>
              <a:ext cx="147990" cy="109348"/>
            </a:xfrm>
            <a:custGeom>
              <a:avLst/>
              <a:gdLst/>
              <a:ahLst/>
              <a:cxnLst/>
              <a:rect l="l" t="t" r="r" b="b"/>
              <a:pathLst>
                <a:path w="45" h="36" extrusionOk="0">
                  <a:moveTo>
                    <a:pt x="28" y="0"/>
                  </a:moveTo>
                  <a:cubicBezTo>
                    <a:pt x="34" y="1"/>
                    <a:pt x="45" y="11"/>
                    <a:pt x="42" y="20"/>
                  </a:cubicBezTo>
                  <a:cubicBezTo>
                    <a:pt x="25" y="36"/>
                    <a:pt x="0" y="7"/>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35" name="Google Shape;635;p23"/>
            <p:cNvSpPr/>
            <p:nvPr/>
          </p:nvSpPr>
          <p:spPr>
            <a:xfrm>
              <a:off x="4513019" y="4464339"/>
              <a:ext cx="137356" cy="100371"/>
            </a:xfrm>
            <a:custGeom>
              <a:avLst/>
              <a:gdLst/>
              <a:ahLst/>
              <a:cxnLst/>
              <a:rect l="l" t="t" r="r" b="b"/>
              <a:pathLst>
                <a:path w="42" h="33" extrusionOk="0">
                  <a:moveTo>
                    <a:pt x="25" y="1"/>
                  </a:moveTo>
                  <a:cubicBezTo>
                    <a:pt x="42" y="14"/>
                    <a:pt x="15" y="33"/>
                    <a:pt x="4" y="19"/>
                  </a:cubicBezTo>
                  <a:cubicBezTo>
                    <a:pt x="0" y="6"/>
                    <a:pt x="15" y="0"/>
                    <a:pt x="25"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36" name="Google Shape;636;p23"/>
            <p:cNvSpPr/>
            <p:nvPr/>
          </p:nvSpPr>
          <p:spPr>
            <a:xfrm>
              <a:off x="5574116" y="4476205"/>
              <a:ext cx="127608" cy="69362"/>
            </a:xfrm>
            <a:custGeom>
              <a:avLst/>
              <a:gdLst/>
              <a:ahLst/>
              <a:cxnLst/>
              <a:rect l="l" t="t" r="r" b="b"/>
              <a:pathLst>
                <a:path w="39" h="23" extrusionOk="0">
                  <a:moveTo>
                    <a:pt x="21" y="0"/>
                  </a:moveTo>
                  <a:cubicBezTo>
                    <a:pt x="37" y="0"/>
                    <a:pt x="39" y="22"/>
                    <a:pt x="22" y="23"/>
                  </a:cubicBezTo>
                  <a:cubicBezTo>
                    <a:pt x="7" y="22"/>
                    <a:pt x="0" y="5"/>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37" name="Google Shape;637;p23"/>
            <p:cNvSpPr/>
            <p:nvPr/>
          </p:nvSpPr>
          <p:spPr>
            <a:xfrm>
              <a:off x="5274235" y="4479843"/>
              <a:ext cx="127608" cy="93843"/>
            </a:xfrm>
            <a:custGeom>
              <a:avLst/>
              <a:gdLst/>
              <a:ahLst/>
              <a:cxnLst/>
              <a:rect l="l" t="t" r="r" b="b"/>
              <a:pathLst>
                <a:path w="39" h="31" extrusionOk="0">
                  <a:moveTo>
                    <a:pt x="23" y="0"/>
                  </a:moveTo>
                  <a:cubicBezTo>
                    <a:pt x="39" y="3"/>
                    <a:pt x="39" y="31"/>
                    <a:pt x="17" y="26"/>
                  </a:cubicBezTo>
                  <a:cubicBezTo>
                    <a:pt x="0" y="6"/>
                    <a:pt x="15" y="5"/>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38" name="Google Shape;638;p23"/>
            <p:cNvSpPr/>
            <p:nvPr/>
          </p:nvSpPr>
          <p:spPr>
            <a:xfrm>
              <a:off x="5021678" y="4482292"/>
              <a:ext cx="117860" cy="79154"/>
            </a:xfrm>
            <a:custGeom>
              <a:avLst/>
              <a:gdLst/>
              <a:ahLst/>
              <a:cxnLst/>
              <a:rect l="l" t="t" r="r" b="b"/>
              <a:pathLst>
                <a:path w="36" h="26" extrusionOk="0">
                  <a:moveTo>
                    <a:pt x="21" y="0"/>
                  </a:moveTo>
                  <a:cubicBezTo>
                    <a:pt x="32" y="4"/>
                    <a:pt x="36" y="23"/>
                    <a:pt x="21" y="26"/>
                  </a:cubicBezTo>
                  <a:cubicBezTo>
                    <a:pt x="1" y="24"/>
                    <a:pt x="0" y="2"/>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39" name="Google Shape;639;p23"/>
            <p:cNvSpPr/>
            <p:nvPr/>
          </p:nvSpPr>
          <p:spPr>
            <a:xfrm>
              <a:off x="6543226" y="4488819"/>
              <a:ext cx="131153" cy="87315"/>
            </a:xfrm>
            <a:custGeom>
              <a:avLst/>
              <a:gdLst/>
              <a:ahLst/>
              <a:cxnLst/>
              <a:rect l="l" t="t" r="r" b="b"/>
              <a:pathLst>
                <a:path w="40" h="29" extrusionOk="0">
                  <a:moveTo>
                    <a:pt x="24" y="0"/>
                  </a:moveTo>
                  <a:cubicBezTo>
                    <a:pt x="40" y="2"/>
                    <a:pt x="34" y="29"/>
                    <a:pt x="19" y="26"/>
                  </a:cubicBezTo>
                  <a:cubicBezTo>
                    <a:pt x="0" y="19"/>
                    <a:pt x="4" y="2"/>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40" name="Google Shape;640;p23"/>
            <p:cNvSpPr/>
            <p:nvPr/>
          </p:nvSpPr>
          <p:spPr>
            <a:xfrm>
              <a:off x="3001217" y="4492083"/>
              <a:ext cx="137356" cy="96290"/>
            </a:xfrm>
            <a:custGeom>
              <a:avLst/>
              <a:gdLst/>
              <a:ahLst/>
              <a:cxnLst/>
              <a:rect l="l" t="t" r="r" b="b"/>
              <a:pathLst>
                <a:path w="42" h="32" extrusionOk="0">
                  <a:moveTo>
                    <a:pt x="25" y="0"/>
                  </a:moveTo>
                  <a:cubicBezTo>
                    <a:pt x="42" y="13"/>
                    <a:pt x="15" y="32"/>
                    <a:pt x="4" y="18"/>
                  </a:cubicBezTo>
                  <a:cubicBezTo>
                    <a:pt x="0" y="5"/>
                    <a:pt x="16" y="0"/>
                    <a:pt x="2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41" name="Google Shape;641;p23"/>
            <p:cNvSpPr/>
            <p:nvPr/>
          </p:nvSpPr>
          <p:spPr>
            <a:xfrm>
              <a:off x="4771778" y="4519012"/>
              <a:ext cx="3545" cy="5712"/>
            </a:xfrm>
            <a:custGeom>
              <a:avLst/>
              <a:gdLst/>
              <a:ahLst/>
              <a:cxnLst/>
              <a:rect l="l" t="t" r="r" b="b"/>
              <a:pathLst>
                <a:path w="1" h="2" extrusionOk="0">
                  <a:moveTo>
                    <a:pt x="0" y="0"/>
                  </a:moveTo>
                  <a:cubicBezTo>
                    <a:pt x="1" y="1"/>
                    <a:pt x="1" y="1"/>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42" name="Google Shape;642;p23"/>
            <p:cNvSpPr/>
            <p:nvPr/>
          </p:nvSpPr>
          <p:spPr>
            <a:xfrm>
              <a:off x="5798847" y="4522275"/>
              <a:ext cx="121406" cy="78339"/>
            </a:xfrm>
            <a:custGeom>
              <a:avLst/>
              <a:gdLst/>
              <a:ahLst/>
              <a:cxnLst/>
              <a:rect l="l" t="t" r="r" b="b"/>
              <a:pathLst>
                <a:path w="37" h="26" extrusionOk="0">
                  <a:moveTo>
                    <a:pt x="21" y="0"/>
                  </a:moveTo>
                  <a:cubicBezTo>
                    <a:pt x="32" y="2"/>
                    <a:pt x="37" y="23"/>
                    <a:pt x="22" y="26"/>
                  </a:cubicBezTo>
                  <a:cubicBezTo>
                    <a:pt x="3" y="26"/>
                    <a:pt x="0" y="1"/>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43" name="Google Shape;643;p23"/>
            <p:cNvSpPr/>
            <p:nvPr/>
          </p:nvSpPr>
          <p:spPr>
            <a:xfrm>
              <a:off x="6067356" y="4519012"/>
              <a:ext cx="141786" cy="90579"/>
            </a:xfrm>
            <a:custGeom>
              <a:avLst/>
              <a:gdLst/>
              <a:ahLst/>
              <a:cxnLst/>
              <a:rect l="l" t="t" r="r" b="b"/>
              <a:pathLst>
                <a:path w="43" h="30" extrusionOk="0">
                  <a:moveTo>
                    <a:pt x="28" y="2"/>
                  </a:moveTo>
                  <a:cubicBezTo>
                    <a:pt x="36" y="0"/>
                    <a:pt x="43" y="12"/>
                    <a:pt x="41" y="20"/>
                  </a:cubicBezTo>
                  <a:cubicBezTo>
                    <a:pt x="24" y="30"/>
                    <a:pt x="0" y="14"/>
                    <a:pt x="28"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44" name="Google Shape;644;p23"/>
            <p:cNvSpPr/>
            <p:nvPr/>
          </p:nvSpPr>
          <p:spPr>
            <a:xfrm>
              <a:off x="6277377" y="4524725"/>
              <a:ext cx="121406" cy="66913"/>
            </a:xfrm>
            <a:custGeom>
              <a:avLst/>
              <a:gdLst/>
              <a:ahLst/>
              <a:cxnLst/>
              <a:rect l="l" t="t" r="r" b="b"/>
              <a:pathLst>
                <a:path w="37" h="22" extrusionOk="0">
                  <a:moveTo>
                    <a:pt x="19" y="0"/>
                  </a:moveTo>
                  <a:cubicBezTo>
                    <a:pt x="35" y="1"/>
                    <a:pt x="37" y="22"/>
                    <a:pt x="19" y="22"/>
                  </a:cubicBezTo>
                  <a:cubicBezTo>
                    <a:pt x="6" y="18"/>
                    <a:pt x="0" y="4"/>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45" name="Google Shape;645;p23"/>
            <p:cNvSpPr/>
            <p:nvPr/>
          </p:nvSpPr>
          <p:spPr>
            <a:xfrm>
              <a:off x="6732868" y="4482700"/>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46" name="Google Shape;646;p23"/>
            <p:cNvSpPr/>
            <p:nvPr/>
          </p:nvSpPr>
          <p:spPr>
            <a:xfrm>
              <a:off x="81617" y="4044881"/>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47" name="Google Shape;647;p23"/>
            <p:cNvSpPr/>
            <p:nvPr/>
          </p:nvSpPr>
          <p:spPr>
            <a:xfrm>
              <a:off x="5599" y="4259370"/>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48" name="Google Shape;648;p23"/>
            <p:cNvSpPr/>
            <p:nvPr/>
          </p:nvSpPr>
          <p:spPr>
            <a:xfrm>
              <a:off x="6143123" y="4145024"/>
              <a:ext cx="121406" cy="66913"/>
            </a:xfrm>
            <a:custGeom>
              <a:avLst/>
              <a:gdLst/>
              <a:ahLst/>
              <a:cxnLst/>
              <a:rect l="l" t="t" r="r" b="b"/>
              <a:pathLst>
                <a:path w="37" h="22" extrusionOk="0">
                  <a:moveTo>
                    <a:pt x="19" y="0"/>
                  </a:moveTo>
                  <a:cubicBezTo>
                    <a:pt x="35" y="2"/>
                    <a:pt x="37" y="21"/>
                    <a:pt x="20" y="22"/>
                  </a:cubicBezTo>
                  <a:cubicBezTo>
                    <a:pt x="7" y="18"/>
                    <a:pt x="0" y="6"/>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49" name="Google Shape;649;p23"/>
            <p:cNvSpPr/>
            <p:nvPr/>
          </p:nvSpPr>
          <p:spPr>
            <a:xfrm>
              <a:off x="6725006" y="4153810"/>
              <a:ext cx="121406" cy="66913"/>
            </a:xfrm>
            <a:custGeom>
              <a:avLst/>
              <a:gdLst/>
              <a:ahLst/>
              <a:cxnLst/>
              <a:rect l="l" t="t" r="r" b="b"/>
              <a:pathLst>
                <a:path w="37" h="22" extrusionOk="0">
                  <a:moveTo>
                    <a:pt x="19" y="0"/>
                  </a:moveTo>
                  <a:cubicBezTo>
                    <a:pt x="35" y="2"/>
                    <a:pt x="37" y="21"/>
                    <a:pt x="20" y="22"/>
                  </a:cubicBezTo>
                  <a:cubicBezTo>
                    <a:pt x="7" y="18"/>
                    <a:pt x="0" y="6"/>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50" name="Google Shape;650;p23"/>
            <p:cNvSpPr/>
            <p:nvPr/>
          </p:nvSpPr>
          <p:spPr>
            <a:xfrm>
              <a:off x="2534269" y="4433273"/>
              <a:ext cx="147990" cy="79154"/>
            </a:xfrm>
            <a:custGeom>
              <a:avLst/>
              <a:gdLst/>
              <a:ahLst/>
              <a:cxnLst/>
              <a:rect l="l" t="t" r="r" b="b"/>
              <a:pathLst>
                <a:path w="45" h="26" extrusionOk="0">
                  <a:moveTo>
                    <a:pt x="22" y="0"/>
                  </a:moveTo>
                  <a:cubicBezTo>
                    <a:pt x="32" y="2"/>
                    <a:pt x="45" y="22"/>
                    <a:pt x="28" y="26"/>
                  </a:cubicBezTo>
                  <a:cubicBezTo>
                    <a:pt x="9" y="24"/>
                    <a:pt x="0" y="9"/>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51" name="Google Shape;651;p23"/>
            <p:cNvSpPr/>
            <p:nvPr/>
          </p:nvSpPr>
          <p:spPr>
            <a:xfrm>
              <a:off x="5461866" y="4165644"/>
              <a:ext cx="127608" cy="93843"/>
            </a:xfrm>
            <a:custGeom>
              <a:avLst/>
              <a:gdLst/>
              <a:ahLst/>
              <a:cxnLst/>
              <a:rect l="l" t="t" r="r" b="b"/>
              <a:pathLst>
                <a:path w="39" h="31" extrusionOk="0">
                  <a:moveTo>
                    <a:pt x="23" y="0"/>
                  </a:moveTo>
                  <a:cubicBezTo>
                    <a:pt x="39" y="3"/>
                    <a:pt x="39" y="31"/>
                    <a:pt x="17" y="26"/>
                  </a:cubicBezTo>
                  <a:cubicBezTo>
                    <a:pt x="0" y="6"/>
                    <a:pt x="15" y="5"/>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52" name="Google Shape;652;p23"/>
            <p:cNvSpPr/>
            <p:nvPr/>
          </p:nvSpPr>
          <p:spPr>
            <a:xfrm>
              <a:off x="10689087" y="4392994"/>
              <a:ext cx="124063" cy="87315"/>
            </a:xfrm>
            <a:custGeom>
              <a:avLst/>
              <a:gdLst/>
              <a:ahLst/>
              <a:cxnLst/>
              <a:rect l="l" t="t" r="r" b="b"/>
              <a:pathLst>
                <a:path w="38" h="29" extrusionOk="0">
                  <a:moveTo>
                    <a:pt x="12" y="3"/>
                  </a:moveTo>
                  <a:cubicBezTo>
                    <a:pt x="34" y="0"/>
                    <a:pt x="38" y="26"/>
                    <a:pt x="15" y="29"/>
                  </a:cubicBezTo>
                  <a:cubicBezTo>
                    <a:pt x="4" y="23"/>
                    <a:pt x="0" y="9"/>
                    <a:pt x="12"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53" name="Google Shape;653;p23"/>
            <p:cNvSpPr/>
            <p:nvPr/>
          </p:nvSpPr>
          <p:spPr>
            <a:xfrm>
              <a:off x="8584237" y="4198327"/>
              <a:ext cx="140901" cy="93027"/>
            </a:xfrm>
            <a:custGeom>
              <a:avLst/>
              <a:gdLst/>
              <a:ahLst/>
              <a:cxnLst/>
              <a:rect l="l" t="t" r="r" b="b"/>
              <a:pathLst>
                <a:path w="43" h="31" extrusionOk="0">
                  <a:moveTo>
                    <a:pt x="26" y="3"/>
                  </a:moveTo>
                  <a:cubicBezTo>
                    <a:pt x="34" y="0"/>
                    <a:pt x="43" y="17"/>
                    <a:pt x="39" y="23"/>
                  </a:cubicBezTo>
                  <a:cubicBezTo>
                    <a:pt x="20" y="31"/>
                    <a:pt x="0" y="15"/>
                    <a:pt x="26"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54" name="Google Shape;654;p23"/>
            <p:cNvSpPr/>
            <p:nvPr/>
          </p:nvSpPr>
          <p:spPr>
            <a:xfrm>
              <a:off x="7235763" y="4152915"/>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55" name="Google Shape;655;p23"/>
            <p:cNvSpPr/>
            <p:nvPr/>
          </p:nvSpPr>
          <p:spPr>
            <a:xfrm>
              <a:off x="8863638" y="4229617"/>
              <a:ext cx="154193" cy="81603"/>
            </a:xfrm>
            <a:custGeom>
              <a:avLst/>
              <a:gdLst/>
              <a:ahLst/>
              <a:cxnLst/>
              <a:rect l="l" t="t" r="r" b="b"/>
              <a:pathLst>
                <a:path w="47" h="27" extrusionOk="0">
                  <a:moveTo>
                    <a:pt x="31" y="0"/>
                  </a:moveTo>
                  <a:cubicBezTo>
                    <a:pt x="47" y="10"/>
                    <a:pt x="32" y="27"/>
                    <a:pt x="17" y="23"/>
                  </a:cubicBezTo>
                  <a:cubicBezTo>
                    <a:pt x="0" y="14"/>
                    <a:pt x="18" y="0"/>
                    <a:pt x="3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56" name="Google Shape;656;p23"/>
            <p:cNvSpPr/>
            <p:nvPr/>
          </p:nvSpPr>
          <p:spPr>
            <a:xfrm>
              <a:off x="7848990" y="4165154"/>
              <a:ext cx="121406" cy="90579"/>
            </a:xfrm>
            <a:custGeom>
              <a:avLst/>
              <a:gdLst/>
              <a:ahLst/>
              <a:cxnLst/>
              <a:rect l="l" t="t" r="r" b="b"/>
              <a:pathLst>
                <a:path w="37" h="30" extrusionOk="0">
                  <a:moveTo>
                    <a:pt x="26" y="1"/>
                  </a:moveTo>
                  <a:cubicBezTo>
                    <a:pt x="35" y="0"/>
                    <a:pt x="37" y="13"/>
                    <a:pt x="35" y="21"/>
                  </a:cubicBezTo>
                  <a:cubicBezTo>
                    <a:pt x="14" y="30"/>
                    <a:pt x="0" y="8"/>
                    <a:pt x="26"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57" name="Google Shape;657;p23"/>
            <p:cNvSpPr/>
            <p:nvPr/>
          </p:nvSpPr>
          <p:spPr>
            <a:xfrm>
              <a:off x="8340505" y="4197800"/>
              <a:ext cx="154193" cy="84866"/>
            </a:xfrm>
            <a:custGeom>
              <a:avLst/>
              <a:gdLst/>
              <a:ahLst/>
              <a:cxnLst/>
              <a:rect l="l" t="t" r="r" b="b"/>
              <a:pathLst>
                <a:path w="47" h="28" extrusionOk="0">
                  <a:moveTo>
                    <a:pt x="26" y="0"/>
                  </a:moveTo>
                  <a:cubicBezTo>
                    <a:pt x="47" y="13"/>
                    <a:pt x="28" y="28"/>
                    <a:pt x="10" y="26"/>
                  </a:cubicBezTo>
                  <a:cubicBezTo>
                    <a:pt x="0" y="13"/>
                    <a:pt x="15" y="4"/>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58" name="Google Shape;658;p23"/>
            <p:cNvSpPr/>
            <p:nvPr/>
          </p:nvSpPr>
          <p:spPr>
            <a:xfrm>
              <a:off x="6957174" y="4170168"/>
              <a:ext cx="127608" cy="114243"/>
            </a:xfrm>
            <a:custGeom>
              <a:avLst/>
              <a:gdLst/>
              <a:ahLst/>
              <a:cxnLst/>
              <a:rect l="l" t="t" r="r" b="b"/>
              <a:pathLst>
                <a:path w="39" h="38" extrusionOk="0">
                  <a:moveTo>
                    <a:pt x="21" y="1"/>
                  </a:moveTo>
                  <a:cubicBezTo>
                    <a:pt x="35" y="0"/>
                    <a:pt x="38" y="8"/>
                    <a:pt x="39" y="18"/>
                  </a:cubicBezTo>
                  <a:cubicBezTo>
                    <a:pt x="25" y="38"/>
                    <a:pt x="0" y="13"/>
                    <a:pt x="21"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59" name="Google Shape;659;p23"/>
            <p:cNvSpPr/>
            <p:nvPr/>
          </p:nvSpPr>
          <p:spPr>
            <a:xfrm>
              <a:off x="8072304" y="4180660"/>
              <a:ext cx="131153" cy="87315"/>
            </a:xfrm>
            <a:custGeom>
              <a:avLst/>
              <a:gdLst/>
              <a:ahLst/>
              <a:cxnLst/>
              <a:rect l="l" t="t" r="r" b="b"/>
              <a:pathLst>
                <a:path w="40" h="29" extrusionOk="0">
                  <a:moveTo>
                    <a:pt x="24" y="0"/>
                  </a:moveTo>
                  <a:cubicBezTo>
                    <a:pt x="40" y="1"/>
                    <a:pt x="35" y="29"/>
                    <a:pt x="20" y="25"/>
                  </a:cubicBezTo>
                  <a:cubicBezTo>
                    <a:pt x="0" y="19"/>
                    <a:pt x="5" y="2"/>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60" name="Google Shape;660;p23"/>
            <p:cNvSpPr/>
            <p:nvPr/>
          </p:nvSpPr>
          <p:spPr>
            <a:xfrm>
              <a:off x="7557475" y="4168419"/>
              <a:ext cx="117860" cy="81603"/>
            </a:xfrm>
            <a:custGeom>
              <a:avLst/>
              <a:gdLst/>
              <a:ahLst/>
              <a:cxnLst/>
              <a:rect l="l" t="t" r="r" b="b"/>
              <a:pathLst>
                <a:path w="36" h="27" extrusionOk="0">
                  <a:moveTo>
                    <a:pt x="19" y="1"/>
                  </a:moveTo>
                  <a:cubicBezTo>
                    <a:pt x="31" y="1"/>
                    <a:pt x="36" y="24"/>
                    <a:pt x="21" y="27"/>
                  </a:cubicBezTo>
                  <a:cubicBezTo>
                    <a:pt x="1" y="27"/>
                    <a:pt x="0" y="0"/>
                    <a:pt x="1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61" name="Google Shape;661;p23"/>
            <p:cNvSpPr/>
            <p:nvPr/>
          </p:nvSpPr>
          <p:spPr>
            <a:xfrm>
              <a:off x="8317460" y="4482700"/>
              <a:ext cx="127608" cy="81603"/>
            </a:xfrm>
            <a:custGeom>
              <a:avLst/>
              <a:gdLst/>
              <a:ahLst/>
              <a:cxnLst/>
              <a:rect l="l" t="t" r="r" b="b"/>
              <a:pathLst>
                <a:path w="39" h="27" extrusionOk="0">
                  <a:moveTo>
                    <a:pt x="24" y="0"/>
                  </a:moveTo>
                  <a:cubicBezTo>
                    <a:pt x="39" y="3"/>
                    <a:pt x="36" y="27"/>
                    <a:pt x="20" y="26"/>
                  </a:cubicBezTo>
                  <a:cubicBezTo>
                    <a:pt x="0" y="19"/>
                    <a:pt x="4" y="3"/>
                    <a:pt x="2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62" name="Google Shape;662;p23"/>
            <p:cNvSpPr/>
            <p:nvPr/>
          </p:nvSpPr>
          <p:spPr>
            <a:xfrm>
              <a:off x="7055652" y="4485962"/>
              <a:ext cx="157737" cy="81603"/>
            </a:xfrm>
            <a:custGeom>
              <a:avLst/>
              <a:gdLst/>
              <a:ahLst/>
              <a:cxnLst/>
              <a:rect l="l" t="t" r="r" b="b"/>
              <a:pathLst>
                <a:path w="48" h="27" extrusionOk="0">
                  <a:moveTo>
                    <a:pt x="31" y="0"/>
                  </a:moveTo>
                  <a:cubicBezTo>
                    <a:pt x="48" y="10"/>
                    <a:pt x="32" y="27"/>
                    <a:pt x="18" y="24"/>
                  </a:cubicBezTo>
                  <a:cubicBezTo>
                    <a:pt x="0" y="14"/>
                    <a:pt x="18" y="0"/>
                    <a:pt x="3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63" name="Google Shape;663;p23"/>
            <p:cNvSpPr/>
            <p:nvPr/>
          </p:nvSpPr>
          <p:spPr>
            <a:xfrm>
              <a:off x="7689079" y="4469234"/>
              <a:ext cx="117860" cy="87315"/>
            </a:xfrm>
            <a:custGeom>
              <a:avLst/>
              <a:gdLst/>
              <a:ahLst/>
              <a:cxnLst/>
              <a:rect l="l" t="t" r="r" b="b"/>
              <a:pathLst>
                <a:path w="36" h="29" extrusionOk="0">
                  <a:moveTo>
                    <a:pt x="15" y="0"/>
                  </a:moveTo>
                  <a:cubicBezTo>
                    <a:pt x="21" y="0"/>
                    <a:pt x="36" y="13"/>
                    <a:pt x="25" y="15"/>
                  </a:cubicBezTo>
                  <a:cubicBezTo>
                    <a:pt x="20" y="19"/>
                    <a:pt x="20" y="22"/>
                    <a:pt x="13" y="21"/>
                  </a:cubicBezTo>
                  <a:cubicBezTo>
                    <a:pt x="0" y="29"/>
                    <a:pt x="0" y="0"/>
                    <a:pt x="1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64" name="Google Shape;664;p23"/>
            <p:cNvSpPr/>
            <p:nvPr/>
          </p:nvSpPr>
          <p:spPr>
            <a:xfrm>
              <a:off x="8545566" y="4508941"/>
              <a:ext cx="127608" cy="69362"/>
            </a:xfrm>
            <a:custGeom>
              <a:avLst/>
              <a:gdLst/>
              <a:ahLst/>
              <a:cxnLst/>
              <a:rect l="l" t="t" r="r" b="b"/>
              <a:pathLst>
                <a:path w="39" h="23" extrusionOk="0">
                  <a:moveTo>
                    <a:pt x="16" y="0"/>
                  </a:moveTo>
                  <a:cubicBezTo>
                    <a:pt x="39" y="8"/>
                    <a:pt x="31" y="17"/>
                    <a:pt x="11" y="23"/>
                  </a:cubicBezTo>
                  <a:cubicBezTo>
                    <a:pt x="0" y="16"/>
                    <a:pt x="4" y="2"/>
                    <a:pt x="1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65" name="Google Shape;665;p23"/>
            <p:cNvSpPr/>
            <p:nvPr/>
          </p:nvSpPr>
          <p:spPr>
            <a:xfrm>
              <a:off x="8741863" y="4514910"/>
              <a:ext cx="124063" cy="117507"/>
            </a:xfrm>
            <a:custGeom>
              <a:avLst/>
              <a:gdLst/>
              <a:ahLst/>
              <a:cxnLst/>
              <a:rect l="l" t="t" r="r" b="b"/>
              <a:pathLst>
                <a:path w="38" h="39" extrusionOk="0">
                  <a:moveTo>
                    <a:pt x="20" y="2"/>
                  </a:moveTo>
                  <a:cubicBezTo>
                    <a:pt x="34" y="0"/>
                    <a:pt x="38" y="8"/>
                    <a:pt x="38" y="19"/>
                  </a:cubicBezTo>
                  <a:cubicBezTo>
                    <a:pt x="24" y="39"/>
                    <a:pt x="0" y="13"/>
                    <a:pt x="20" y="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66" name="Google Shape;666;p23"/>
            <p:cNvSpPr/>
            <p:nvPr/>
          </p:nvSpPr>
          <p:spPr>
            <a:xfrm>
              <a:off x="7403010" y="4487588"/>
              <a:ext cx="128495" cy="84051"/>
            </a:xfrm>
            <a:custGeom>
              <a:avLst/>
              <a:gdLst/>
              <a:ahLst/>
              <a:cxnLst/>
              <a:rect l="l" t="t" r="r" b="b"/>
              <a:pathLst>
                <a:path w="39" h="28" extrusionOk="0">
                  <a:moveTo>
                    <a:pt x="21" y="0"/>
                  </a:moveTo>
                  <a:cubicBezTo>
                    <a:pt x="39" y="12"/>
                    <a:pt x="22" y="28"/>
                    <a:pt x="6" y="20"/>
                  </a:cubicBezTo>
                  <a:cubicBezTo>
                    <a:pt x="0" y="7"/>
                    <a:pt x="7" y="0"/>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67" name="Google Shape;667;p23"/>
            <p:cNvSpPr/>
            <p:nvPr/>
          </p:nvSpPr>
          <p:spPr>
            <a:xfrm>
              <a:off x="7870370" y="4471309"/>
              <a:ext cx="163941" cy="163205"/>
            </a:xfrm>
            <a:custGeom>
              <a:avLst/>
              <a:gdLst/>
              <a:ahLst/>
              <a:cxnLst/>
              <a:rect l="l" t="t" r="r" b="b"/>
              <a:pathLst>
                <a:path w="50" h="54" extrusionOk="0">
                  <a:moveTo>
                    <a:pt x="37" y="3"/>
                  </a:moveTo>
                  <a:cubicBezTo>
                    <a:pt x="50" y="3"/>
                    <a:pt x="36" y="13"/>
                    <a:pt x="42" y="17"/>
                  </a:cubicBezTo>
                  <a:cubicBezTo>
                    <a:pt x="35" y="54"/>
                    <a:pt x="0" y="0"/>
                    <a:pt x="37" y="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68" name="Google Shape;668;p23"/>
            <p:cNvSpPr/>
            <p:nvPr/>
          </p:nvSpPr>
          <p:spPr>
            <a:xfrm>
              <a:off x="9364291" y="4228373"/>
              <a:ext cx="118747" cy="81603"/>
            </a:xfrm>
            <a:custGeom>
              <a:avLst/>
              <a:gdLst/>
              <a:ahLst/>
              <a:cxnLst/>
              <a:rect l="l" t="t" r="r" b="b"/>
              <a:pathLst>
                <a:path w="36" h="27" extrusionOk="0">
                  <a:moveTo>
                    <a:pt x="19" y="1"/>
                  </a:moveTo>
                  <a:cubicBezTo>
                    <a:pt x="30" y="1"/>
                    <a:pt x="36" y="24"/>
                    <a:pt x="21" y="27"/>
                  </a:cubicBezTo>
                  <a:cubicBezTo>
                    <a:pt x="1" y="26"/>
                    <a:pt x="0" y="0"/>
                    <a:pt x="1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69" name="Google Shape;669;p23"/>
            <p:cNvSpPr/>
            <p:nvPr/>
          </p:nvSpPr>
          <p:spPr>
            <a:xfrm>
              <a:off x="9108412" y="4165153"/>
              <a:ext cx="140901" cy="102819"/>
            </a:xfrm>
            <a:custGeom>
              <a:avLst/>
              <a:gdLst/>
              <a:ahLst/>
              <a:cxnLst/>
              <a:rect l="l" t="t" r="r" b="b"/>
              <a:pathLst>
                <a:path w="43" h="34" extrusionOk="0">
                  <a:moveTo>
                    <a:pt x="28" y="0"/>
                  </a:moveTo>
                  <a:cubicBezTo>
                    <a:pt x="35" y="1"/>
                    <a:pt x="43" y="11"/>
                    <a:pt x="41" y="21"/>
                  </a:cubicBezTo>
                  <a:cubicBezTo>
                    <a:pt x="23" y="34"/>
                    <a:pt x="0" y="7"/>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70" name="Google Shape;670;p23"/>
            <p:cNvSpPr/>
            <p:nvPr/>
          </p:nvSpPr>
          <p:spPr>
            <a:xfrm>
              <a:off x="9934050" y="4187563"/>
              <a:ext cx="127608" cy="79154"/>
            </a:xfrm>
            <a:custGeom>
              <a:avLst/>
              <a:gdLst/>
              <a:ahLst/>
              <a:cxnLst/>
              <a:rect l="l" t="t" r="r" b="b"/>
              <a:pathLst>
                <a:path w="39" h="26" extrusionOk="0">
                  <a:moveTo>
                    <a:pt x="23" y="0"/>
                  </a:moveTo>
                  <a:cubicBezTo>
                    <a:pt x="39" y="4"/>
                    <a:pt x="34" y="25"/>
                    <a:pt x="19" y="26"/>
                  </a:cubicBezTo>
                  <a:cubicBezTo>
                    <a:pt x="0" y="20"/>
                    <a:pt x="7" y="4"/>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71" name="Google Shape;671;p23"/>
            <p:cNvSpPr/>
            <p:nvPr/>
          </p:nvSpPr>
          <p:spPr>
            <a:xfrm>
              <a:off x="11920857" y="4225991"/>
              <a:ext cx="138242" cy="102819"/>
            </a:xfrm>
            <a:custGeom>
              <a:avLst/>
              <a:gdLst/>
              <a:ahLst/>
              <a:cxnLst/>
              <a:rect l="l" t="t" r="r" b="b"/>
              <a:pathLst>
                <a:path w="42" h="34" extrusionOk="0">
                  <a:moveTo>
                    <a:pt x="29" y="1"/>
                  </a:moveTo>
                  <a:cubicBezTo>
                    <a:pt x="38" y="0"/>
                    <a:pt x="42" y="12"/>
                    <a:pt x="40" y="20"/>
                  </a:cubicBezTo>
                  <a:cubicBezTo>
                    <a:pt x="22" y="34"/>
                    <a:pt x="0" y="9"/>
                    <a:pt x="2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72" name="Google Shape;672;p23"/>
            <p:cNvSpPr/>
            <p:nvPr/>
          </p:nvSpPr>
          <p:spPr>
            <a:xfrm>
              <a:off x="9703226" y="4170094"/>
              <a:ext cx="117860" cy="81603"/>
            </a:xfrm>
            <a:custGeom>
              <a:avLst/>
              <a:gdLst/>
              <a:ahLst/>
              <a:cxnLst/>
              <a:rect l="l" t="t" r="r" b="b"/>
              <a:pathLst>
                <a:path w="36" h="27" extrusionOk="0">
                  <a:moveTo>
                    <a:pt x="19" y="1"/>
                  </a:moveTo>
                  <a:cubicBezTo>
                    <a:pt x="31" y="2"/>
                    <a:pt x="36" y="24"/>
                    <a:pt x="21" y="27"/>
                  </a:cubicBezTo>
                  <a:cubicBezTo>
                    <a:pt x="1" y="27"/>
                    <a:pt x="0" y="0"/>
                    <a:pt x="19"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73" name="Google Shape;673;p23"/>
            <p:cNvSpPr/>
            <p:nvPr/>
          </p:nvSpPr>
          <p:spPr>
            <a:xfrm>
              <a:off x="10221633" y="4176622"/>
              <a:ext cx="147104" cy="108531"/>
            </a:xfrm>
            <a:custGeom>
              <a:avLst/>
              <a:gdLst/>
              <a:ahLst/>
              <a:cxnLst/>
              <a:rect l="l" t="t" r="r" b="b"/>
              <a:pathLst>
                <a:path w="45" h="36" extrusionOk="0">
                  <a:moveTo>
                    <a:pt x="28" y="0"/>
                  </a:moveTo>
                  <a:cubicBezTo>
                    <a:pt x="32" y="0"/>
                    <a:pt x="45" y="13"/>
                    <a:pt x="41" y="20"/>
                  </a:cubicBezTo>
                  <a:cubicBezTo>
                    <a:pt x="24" y="36"/>
                    <a:pt x="0" y="7"/>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74" name="Google Shape;674;p23"/>
            <p:cNvSpPr/>
            <p:nvPr/>
          </p:nvSpPr>
          <p:spPr>
            <a:xfrm>
              <a:off x="11415301" y="4179070"/>
              <a:ext cx="190526" cy="121588"/>
            </a:xfrm>
            <a:custGeom>
              <a:avLst/>
              <a:gdLst/>
              <a:ahLst/>
              <a:cxnLst/>
              <a:rect l="l" t="t" r="r" b="b"/>
              <a:pathLst>
                <a:path w="58" h="40" extrusionOk="0">
                  <a:moveTo>
                    <a:pt x="42" y="0"/>
                  </a:moveTo>
                  <a:cubicBezTo>
                    <a:pt x="52" y="0"/>
                    <a:pt x="50" y="9"/>
                    <a:pt x="53" y="17"/>
                  </a:cubicBezTo>
                  <a:cubicBezTo>
                    <a:pt x="58" y="40"/>
                    <a:pt x="0" y="6"/>
                    <a:pt x="4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75" name="Google Shape;675;p23"/>
            <p:cNvSpPr/>
            <p:nvPr/>
          </p:nvSpPr>
          <p:spPr>
            <a:xfrm>
              <a:off x="10896893" y="4179070"/>
              <a:ext cx="147990" cy="79154"/>
            </a:xfrm>
            <a:custGeom>
              <a:avLst/>
              <a:gdLst/>
              <a:ahLst/>
              <a:cxnLst/>
              <a:rect l="l" t="t" r="r" b="b"/>
              <a:pathLst>
                <a:path w="45" h="26" extrusionOk="0">
                  <a:moveTo>
                    <a:pt x="23" y="0"/>
                  </a:moveTo>
                  <a:cubicBezTo>
                    <a:pt x="33" y="2"/>
                    <a:pt x="45" y="21"/>
                    <a:pt x="30" y="26"/>
                  </a:cubicBezTo>
                  <a:cubicBezTo>
                    <a:pt x="10" y="24"/>
                    <a:pt x="0" y="8"/>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76" name="Google Shape;676;p23"/>
            <p:cNvSpPr/>
            <p:nvPr/>
          </p:nvSpPr>
          <p:spPr>
            <a:xfrm>
              <a:off x="11090078" y="4179068"/>
              <a:ext cx="219770" cy="121588"/>
            </a:xfrm>
            <a:custGeom>
              <a:avLst/>
              <a:gdLst/>
              <a:ahLst/>
              <a:cxnLst/>
              <a:rect l="l" t="t" r="r" b="b"/>
              <a:pathLst>
                <a:path w="67" h="40" extrusionOk="0">
                  <a:moveTo>
                    <a:pt x="36" y="0"/>
                  </a:moveTo>
                  <a:cubicBezTo>
                    <a:pt x="39" y="3"/>
                    <a:pt x="41" y="0"/>
                    <a:pt x="44" y="2"/>
                  </a:cubicBezTo>
                  <a:cubicBezTo>
                    <a:pt x="67" y="40"/>
                    <a:pt x="0" y="25"/>
                    <a:pt x="31" y="2"/>
                  </a:cubicBezTo>
                  <a:cubicBezTo>
                    <a:pt x="24" y="11"/>
                    <a:pt x="31" y="5"/>
                    <a:pt x="3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77" name="Google Shape;677;p23"/>
            <p:cNvSpPr/>
            <p:nvPr/>
          </p:nvSpPr>
          <p:spPr>
            <a:xfrm>
              <a:off x="10542426" y="4179069"/>
              <a:ext cx="128495" cy="93843"/>
            </a:xfrm>
            <a:custGeom>
              <a:avLst/>
              <a:gdLst/>
              <a:ahLst/>
              <a:cxnLst/>
              <a:rect l="l" t="t" r="r" b="b"/>
              <a:pathLst>
                <a:path w="39" h="31" extrusionOk="0">
                  <a:moveTo>
                    <a:pt x="28" y="1"/>
                  </a:moveTo>
                  <a:cubicBezTo>
                    <a:pt x="38" y="0"/>
                    <a:pt x="38" y="12"/>
                    <a:pt x="39" y="21"/>
                  </a:cubicBezTo>
                  <a:cubicBezTo>
                    <a:pt x="18" y="31"/>
                    <a:pt x="0" y="12"/>
                    <a:pt x="28"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78" name="Google Shape;678;p23"/>
            <p:cNvSpPr/>
            <p:nvPr/>
          </p:nvSpPr>
          <p:spPr>
            <a:xfrm>
              <a:off x="11739639" y="4185599"/>
              <a:ext cx="138242" cy="81603"/>
            </a:xfrm>
            <a:custGeom>
              <a:avLst/>
              <a:gdLst/>
              <a:ahLst/>
              <a:cxnLst/>
              <a:rect l="l" t="t" r="r" b="b"/>
              <a:pathLst>
                <a:path w="42" h="27" extrusionOk="0">
                  <a:moveTo>
                    <a:pt x="22" y="0"/>
                  </a:moveTo>
                  <a:cubicBezTo>
                    <a:pt x="42" y="7"/>
                    <a:pt x="28" y="27"/>
                    <a:pt x="14" y="25"/>
                  </a:cubicBezTo>
                  <a:cubicBezTo>
                    <a:pt x="0" y="18"/>
                    <a:pt x="9" y="2"/>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79" name="Google Shape;679;p23"/>
            <p:cNvSpPr/>
            <p:nvPr/>
          </p:nvSpPr>
          <p:spPr>
            <a:xfrm>
              <a:off x="9128990" y="4242384"/>
              <a:ext cx="7089" cy="5712"/>
            </a:xfrm>
            <a:custGeom>
              <a:avLst/>
              <a:gdLst/>
              <a:ahLst/>
              <a:cxnLst/>
              <a:rect l="l" t="t" r="r" b="b"/>
              <a:pathLst>
                <a:path w="2" h="2" extrusionOk="0">
                  <a:moveTo>
                    <a:pt x="0" y="0"/>
                  </a:moveTo>
                  <a:cubicBezTo>
                    <a:pt x="1" y="0"/>
                    <a:pt x="2" y="1"/>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80" name="Google Shape;680;p23"/>
            <p:cNvSpPr/>
            <p:nvPr/>
          </p:nvSpPr>
          <p:spPr>
            <a:xfrm>
              <a:off x="11517211" y="4240271"/>
              <a:ext cx="9748" cy="8977"/>
            </a:xfrm>
            <a:custGeom>
              <a:avLst/>
              <a:gdLst/>
              <a:ahLst/>
              <a:cxnLst/>
              <a:rect l="l" t="t" r="r" b="b"/>
              <a:pathLst>
                <a:path w="3" h="3" extrusionOk="0">
                  <a:moveTo>
                    <a:pt x="1" y="0"/>
                  </a:moveTo>
                  <a:cubicBezTo>
                    <a:pt x="1" y="0"/>
                    <a:pt x="2" y="1"/>
                    <a:pt x="3" y="1"/>
                  </a:cubicBezTo>
                  <a:cubicBezTo>
                    <a:pt x="2" y="3"/>
                    <a:pt x="0" y="1"/>
                    <a:pt x="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81" name="Google Shape;681;p23"/>
            <p:cNvSpPr/>
            <p:nvPr/>
          </p:nvSpPr>
          <p:spPr>
            <a:xfrm>
              <a:off x="10283665" y="4240271"/>
              <a:ext cx="6204" cy="5712"/>
            </a:xfrm>
            <a:custGeom>
              <a:avLst/>
              <a:gdLst/>
              <a:ahLst/>
              <a:cxnLst/>
              <a:rect l="l" t="t" r="r" b="b"/>
              <a:pathLst>
                <a:path w="2" h="2" extrusionOk="0">
                  <a:moveTo>
                    <a:pt x="0" y="0"/>
                  </a:moveTo>
                  <a:cubicBezTo>
                    <a:pt x="1" y="1"/>
                    <a:pt x="2" y="2"/>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82" name="Google Shape;682;p23"/>
            <p:cNvSpPr/>
            <p:nvPr/>
          </p:nvSpPr>
          <p:spPr>
            <a:xfrm>
              <a:off x="10946519" y="4245984"/>
              <a:ext cx="6204" cy="5712"/>
            </a:xfrm>
            <a:custGeom>
              <a:avLst/>
              <a:gdLst/>
              <a:ahLst/>
              <a:cxnLst/>
              <a:rect l="l" t="t" r="r" b="b"/>
              <a:pathLst>
                <a:path w="2" h="2" extrusionOk="0">
                  <a:moveTo>
                    <a:pt x="0" y="0"/>
                  </a:moveTo>
                  <a:cubicBezTo>
                    <a:pt x="1" y="0"/>
                    <a:pt x="2" y="1"/>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83" name="Google Shape;683;p23"/>
            <p:cNvSpPr/>
            <p:nvPr/>
          </p:nvSpPr>
          <p:spPr>
            <a:xfrm>
              <a:off x="10497231" y="4403194"/>
              <a:ext cx="121406" cy="66913"/>
            </a:xfrm>
            <a:custGeom>
              <a:avLst/>
              <a:gdLst/>
              <a:ahLst/>
              <a:cxnLst/>
              <a:rect l="l" t="t" r="r" b="b"/>
              <a:pathLst>
                <a:path w="37" h="22" extrusionOk="0">
                  <a:moveTo>
                    <a:pt x="19" y="0"/>
                  </a:moveTo>
                  <a:cubicBezTo>
                    <a:pt x="35" y="2"/>
                    <a:pt x="37" y="21"/>
                    <a:pt x="20" y="22"/>
                  </a:cubicBezTo>
                  <a:cubicBezTo>
                    <a:pt x="7" y="18"/>
                    <a:pt x="0" y="6"/>
                    <a:pt x="1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84" name="Google Shape;684;p23"/>
            <p:cNvSpPr/>
            <p:nvPr/>
          </p:nvSpPr>
          <p:spPr>
            <a:xfrm>
              <a:off x="10193080" y="4426415"/>
              <a:ext cx="133812" cy="84866"/>
            </a:xfrm>
            <a:custGeom>
              <a:avLst/>
              <a:gdLst/>
              <a:ahLst/>
              <a:cxnLst/>
              <a:rect l="l" t="t" r="r" b="b"/>
              <a:pathLst>
                <a:path w="41" h="28" extrusionOk="0">
                  <a:moveTo>
                    <a:pt x="26" y="0"/>
                  </a:moveTo>
                  <a:cubicBezTo>
                    <a:pt x="33" y="0"/>
                    <a:pt x="41" y="10"/>
                    <a:pt x="38" y="19"/>
                  </a:cubicBezTo>
                  <a:cubicBezTo>
                    <a:pt x="16" y="28"/>
                    <a:pt x="0" y="10"/>
                    <a:pt x="2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85" name="Google Shape;685;p23"/>
            <p:cNvSpPr/>
            <p:nvPr/>
          </p:nvSpPr>
          <p:spPr>
            <a:xfrm>
              <a:off x="8979094" y="4541079"/>
              <a:ext cx="147990" cy="79154"/>
            </a:xfrm>
            <a:custGeom>
              <a:avLst/>
              <a:gdLst/>
              <a:ahLst/>
              <a:cxnLst/>
              <a:rect l="l" t="t" r="r" b="b"/>
              <a:pathLst>
                <a:path w="45" h="26" extrusionOk="0">
                  <a:moveTo>
                    <a:pt x="22" y="0"/>
                  </a:moveTo>
                  <a:cubicBezTo>
                    <a:pt x="32" y="2"/>
                    <a:pt x="45" y="22"/>
                    <a:pt x="28" y="26"/>
                  </a:cubicBezTo>
                  <a:cubicBezTo>
                    <a:pt x="9" y="24"/>
                    <a:pt x="0" y="9"/>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86" name="Google Shape;686;p23"/>
            <p:cNvSpPr/>
            <p:nvPr/>
          </p:nvSpPr>
          <p:spPr>
            <a:xfrm>
              <a:off x="9915906" y="4433388"/>
              <a:ext cx="151535" cy="79154"/>
            </a:xfrm>
            <a:custGeom>
              <a:avLst/>
              <a:gdLst/>
              <a:ahLst/>
              <a:cxnLst/>
              <a:rect l="l" t="t" r="r" b="b"/>
              <a:pathLst>
                <a:path w="46" h="26" extrusionOk="0">
                  <a:moveTo>
                    <a:pt x="23" y="0"/>
                  </a:moveTo>
                  <a:cubicBezTo>
                    <a:pt x="32" y="2"/>
                    <a:pt x="46" y="22"/>
                    <a:pt x="29" y="26"/>
                  </a:cubicBezTo>
                  <a:cubicBezTo>
                    <a:pt x="10" y="24"/>
                    <a:pt x="0" y="9"/>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87" name="Google Shape;687;p23"/>
            <p:cNvSpPr/>
            <p:nvPr/>
          </p:nvSpPr>
          <p:spPr>
            <a:xfrm>
              <a:off x="10890690" y="4433387"/>
              <a:ext cx="137356" cy="79154"/>
            </a:xfrm>
            <a:custGeom>
              <a:avLst/>
              <a:gdLst/>
              <a:ahLst/>
              <a:cxnLst/>
              <a:rect l="l" t="t" r="r" b="b"/>
              <a:pathLst>
                <a:path w="42" h="26" extrusionOk="0">
                  <a:moveTo>
                    <a:pt x="28" y="0"/>
                  </a:moveTo>
                  <a:cubicBezTo>
                    <a:pt x="42" y="4"/>
                    <a:pt x="38" y="23"/>
                    <a:pt x="23" y="26"/>
                  </a:cubicBezTo>
                  <a:cubicBezTo>
                    <a:pt x="0" y="26"/>
                    <a:pt x="8" y="5"/>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88" name="Google Shape;688;p23"/>
            <p:cNvSpPr/>
            <p:nvPr/>
          </p:nvSpPr>
          <p:spPr>
            <a:xfrm>
              <a:off x="9417880" y="4532271"/>
              <a:ext cx="131153" cy="78339"/>
            </a:xfrm>
            <a:custGeom>
              <a:avLst/>
              <a:gdLst/>
              <a:ahLst/>
              <a:cxnLst/>
              <a:rect l="l" t="t" r="r" b="b"/>
              <a:pathLst>
                <a:path w="40" h="26" extrusionOk="0">
                  <a:moveTo>
                    <a:pt x="18" y="0"/>
                  </a:moveTo>
                  <a:cubicBezTo>
                    <a:pt x="40" y="9"/>
                    <a:pt x="28" y="26"/>
                    <a:pt x="7" y="20"/>
                  </a:cubicBezTo>
                  <a:cubicBezTo>
                    <a:pt x="0" y="8"/>
                    <a:pt x="6" y="1"/>
                    <a:pt x="1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89" name="Google Shape;689;p23"/>
            <p:cNvSpPr/>
            <p:nvPr/>
          </p:nvSpPr>
          <p:spPr>
            <a:xfrm>
              <a:off x="11365676" y="4436650"/>
              <a:ext cx="147990" cy="109348"/>
            </a:xfrm>
            <a:custGeom>
              <a:avLst/>
              <a:gdLst/>
              <a:ahLst/>
              <a:cxnLst/>
              <a:rect l="l" t="t" r="r" b="b"/>
              <a:pathLst>
                <a:path w="45" h="36" extrusionOk="0">
                  <a:moveTo>
                    <a:pt x="28" y="0"/>
                  </a:moveTo>
                  <a:cubicBezTo>
                    <a:pt x="34" y="1"/>
                    <a:pt x="45" y="11"/>
                    <a:pt x="42" y="20"/>
                  </a:cubicBezTo>
                  <a:cubicBezTo>
                    <a:pt x="25" y="36"/>
                    <a:pt x="0" y="7"/>
                    <a:pt x="2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90" name="Google Shape;690;p23"/>
            <p:cNvSpPr/>
            <p:nvPr/>
          </p:nvSpPr>
          <p:spPr>
            <a:xfrm>
              <a:off x="11172492" y="4445628"/>
              <a:ext cx="137356" cy="100371"/>
            </a:xfrm>
            <a:custGeom>
              <a:avLst/>
              <a:gdLst/>
              <a:ahLst/>
              <a:cxnLst/>
              <a:rect l="l" t="t" r="r" b="b"/>
              <a:pathLst>
                <a:path w="42" h="33" extrusionOk="0">
                  <a:moveTo>
                    <a:pt x="25" y="1"/>
                  </a:moveTo>
                  <a:cubicBezTo>
                    <a:pt x="42" y="14"/>
                    <a:pt x="15" y="33"/>
                    <a:pt x="4" y="19"/>
                  </a:cubicBezTo>
                  <a:cubicBezTo>
                    <a:pt x="0" y="6"/>
                    <a:pt x="15" y="0"/>
                    <a:pt x="25" y="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91" name="Google Shape;691;p23"/>
            <p:cNvSpPr/>
            <p:nvPr/>
          </p:nvSpPr>
          <p:spPr>
            <a:xfrm>
              <a:off x="8134498" y="4494939"/>
              <a:ext cx="127608" cy="69362"/>
            </a:xfrm>
            <a:custGeom>
              <a:avLst/>
              <a:gdLst/>
              <a:ahLst/>
              <a:cxnLst/>
              <a:rect l="l" t="t" r="r" b="b"/>
              <a:pathLst>
                <a:path w="39" h="23" extrusionOk="0">
                  <a:moveTo>
                    <a:pt x="21" y="0"/>
                  </a:moveTo>
                  <a:cubicBezTo>
                    <a:pt x="37" y="0"/>
                    <a:pt x="39" y="22"/>
                    <a:pt x="22" y="23"/>
                  </a:cubicBezTo>
                  <a:cubicBezTo>
                    <a:pt x="7" y="22"/>
                    <a:pt x="0" y="5"/>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92" name="Google Shape;692;p23"/>
            <p:cNvSpPr/>
            <p:nvPr/>
          </p:nvSpPr>
          <p:spPr>
            <a:xfrm>
              <a:off x="11933708" y="4461132"/>
              <a:ext cx="127608" cy="93843"/>
            </a:xfrm>
            <a:custGeom>
              <a:avLst/>
              <a:gdLst/>
              <a:ahLst/>
              <a:cxnLst/>
              <a:rect l="l" t="t" r="r" b="b"/>
              <a:pathLst>
                <a:path w="39" h="31" extrusionOk="0">
                  <a:moveTo>
                    <a:pt x="23" y="0"/>
                  </a:moveTo>
                  <a:cubicBezTo>
                    <a:pt x="39" y="3"/>
                    <a:pt x="39" y="31"/>
                    <a:pt x="17" y="26"/>
                  </a:cubicBezTo>
                  <a:cubicBezTo>
                    <a:pt x="0" y="6"/>
                    <a:pt x="15" y="5"/>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93" name="Google Shape;693;p23"/>
            <p:cNvSpPr/>
            <p:nvPr/>
          </p:nvSpPr>
          <p:spPr>
            <a:xfrm>
              <a:off x="11681151" y="4463581"/>
              <a:ext cx="117860" cy="79154"/>
            </a:xfrm>
            <a:custGeom>
              <a:avLst/>
              <a:gdLst/>
              <a:ahLst/>
              <a:cxnLst/>
              <a:rect l="l" t="t" r="r" b="b"/>
              <a:pathLst>
                <a:path w="36" h="26" extrusionOk="0">
                  <a:moveTo>
                    <a:pt x="21" y="0"/>
                  </a:moveTo>
                  <a:cubicBezTo>
                    <a:pt x="32" y="4"/>
                    <a:pt x="36" y="23"/>
                    <a:pt x="21" y="26"/>
                  </a:cubicBezTo>
                  <a:cubicBezTo>
                    <a:pt x="1" y="24"/>
                    <a:pt x="0" y="2"/>
                    <a:pt x="21"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94" name="Google Shape;694;p23"/>
            <p:cNvSpPr/>
            <p:nvPr/>
          </p:nvSpPr>
          <p:spPr>
            <a:xfrm>
              <a:off x="9660690" y="4473372"/>
              <a:ext cx="137356" cy="96290"/>
            </a:xfrm>
            <a:custGeom>
              <a:avLst/>
              <a:gdLst/>
              <a:ahLst/>
              <a:cxnLst/>
              <a:rect l="l" t="t" r="r" b="b"/>
              <a:pathLst>
                <a:path w="42" h="32" extrusionOk="0">
                  <a:moveTo>
                    <a:pt x="25" y="0"/>
                  </a:moveTo>
                  <a:cubicBezTo>
                    <a:pt x="42" y="13"/>
                    <a:pt x="15" y="32"/>
                    <a:pt x="4" y="18"/>
                  </a:cubicBezTo>
                  <a:cubicBezTo>
                    <a:pt x="0" y="5"/>
                    <a:pt x="16" y="0"/>
                    <a:pt x="25"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95" name="Google Shape;695;p23"/>
            <p:cNvSpPr/>
            <p:nvPr/>
          </p:nvSpPr>
          <p:spPr>
            <a:xfrm>
              <a:off x="11431251" y="4500301"/>
              <a:ext cx="3545" cy="5712"/>
            </a:xfrm>
            <a:custGeom>
              <a:avLst/>
              <a:gdLst/>
              <a:ahLst/>
              <a:cxnLst/>
              <a:rect l="l" t="t" r="r" b="b"/>
              <a:pathLst>
                <a:path w="1" h="2" extrusionOk="0">
                  <a:moveTo>
                    <a:pt x="0" y="0"/>
                  </a:moveTo>
                  <a:cubicBezTo>
                    <a:pt x="1" y="1"/>
                    <a:pt x="1" y="1"/>
                    <a:pt x="1" y="2"/>
                  </a:cubicBezTo>
                  <a:cubicBezTo>
                    <a:pt x="0" y="2"/>
                    <a:pt x="0" y="1"/>
                    <a:pt x="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96" name="Google Shape;696;p23"/>
            <p:cNvSpPr/>
            <p:nvPr/>
          </p:nvSpPr>
          <p:spPr>
            <a:xfrm>
              <a:off x="9193742" y="4534087"/>
              <a:ext cx="147990" cy="79154"/>
            </a:xfrm>
            <a:custGeom>
              <a:avLst/>
              <a:gdLst/>
              <a:ahLst/>
              <a:cxnLst/>
              <a:rect l="l" t="t" r="r" b="b"/>
              <a:pathLst>
                <a:path w="45" h="26" extrusionOk="0">
                  <a:moveTo>
                    <a:pt x="22" y="0"/>
                  </a:moveTo>
                  <a:cubicBezTo>
                    <a:pt x="32" y="2"/>
                    <a:pt x="45" y="22"/>
                    <a:pt x="28" y="26"/>
                  </a:cubicBezTo>
                  <a:cubicBezTo>
                    <a:pt x="9" y="24"/>
                    <a:pt x="0" y="9"/>
                    <a:pt x="2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sp>
          <p:nvSpPr>
            <p:cNvPr id="697" name="Google Shape;697;p23"/>
            <p:cNvSpPr/>
            <p:nvPr/>
          </p:nvSpPr>
          <p:spPr>
            <a:xfrm>
              <a:off x="12121339" y="4218648"/>
              <a:ext cx="127608" cy="93843"/>
            </a:xfrm>
            <a:custGeom>
              <a:avLst/>
              <a:gdLst/>
              <a:ahLst/>
              <a:cxnLst/>
              <a:rect l="l" t="t" r="r" b="b"/>
              <a:pathLst>
                <a:path w="39" h="31" extrusionOk="0">
                  <a:moveTo>
                    <a:pt x="23" y="0"/>
                  </a:moveTo>
                  <a:cubicBezTo>
                    <a:pt x="39" y="3"/>
                    <a:pt x="39" y="31"/>
                    <a:pt x="17" y="26"/>
                  </a:cubicBezTo>
                  <a:cubicBezTo>
                    <a:pt x="0" y="6"/>
                    <a:pt x="15" y="5"/>
                    <a:pt x="2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1"/>
                </a:solidFill>
                <a:latin typeface="Avenir"/>
                <a:ea typeface="Avenir"/>
                <a:cs typeface="Avenir"/>
                <a:sym typeface="Aveni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9_Chronologie">
  <p:cSld name="9_Chronologie">
    <p:spTree>
      <p:nvGrpSpPr>
        <p:cNvPr id="1" name="Shape 698"/>
        <p:cNvGrpSpPr/>
        <p:nvPr/>
      </p:nvGrpSpPr>
      <p:grpSpPr>
        <a:xfrm>
          <a:off x="0" y="0"/>
          <a:ext cx="0" cy="0"/>
          <a:chOff x="0" y="0"/>
          <a:chExt cx="0" cy="0"/>
        </a:xfrm>
      </p:grpSpPr>
      <p:sp>
        <p:nvSpPr>
          <p:cNvPr id="699" name="Google Shape;699;p24"/>
          <p:cNvSpPr txBox="1">
            <a:spLocks noGrp="1"/>
          </p:cNvSpPr>
          <p:nvPr>
            <p:ph type="title"/>
          </p:nvPr>
        </p:nvSpPr>
        <p:spPr>
          <a:xfrm>
            <a:off x="1069848" y="502920"/>
            <a:ext cx="9634011"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2"/>
              </a:buClr>
              <a:buSzPts val="40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0" name="Google Shape;700;p24"/>
          <p:cNvSpPr txBox="1">
            <a:spLocks noGrp="1"/>
          </p:cNvSpPr>
          <p:nvPr>
            <p:ph type="ftr" idx="11"/>
          </p:nvPr>
        </p:nvSpPr>
        <p:spPr>
          <a:xfrm rot="5400000">
            <a:off x="-1754871" y="2093199"/>
            <a:ext cx="4157472" cy="41608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1" name="Google Shape;701;p24" descr="Chronologie de l’espace réservé du contenu"/>
          <p:cNvSpPr txBox="1">
            <a:spLocks noGrp="1"/>
          </p:cNvSpPr>
          <p:nvPr>
            <p:ph type="body" idx="1"/>
          </p:nvPr>
        </p:nvSpPr>
        <p:spPr>
          <a:xfrm>
            <a:off x="838200" y="1825625"/>
            <a:ext cx="10515599"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50000"/>
              </a:lnSpc>
              <a:spcBef>
                <a:spcPts val="1000"/>
              </a:spcBef>
              <a:spcAft>
                <a:spcPts val="0"/>
              </a:spcAft>
              <a:buSzPts val="1800"/>
              <a:buChar char="•"/>
              <a:defRPr/>
            </a:lvl1pPr>
            <a:lvl2pPr marL="914400" lvl="1" indent="-228600" algn="l">
              <a:lnSpc>
                <a:spcPct val="150000"/>
              </a:lnSpc>
              <a:spcBef>
                <a:spcPts val="500"/>
              </a:spcBef>
              <a:spcAft>
                <a:spcPts val="0"/>
              </a:spcAft>
              <a:buSzPts val="1800"/>
              <a:buNone/>
              <a:defRPr/>
            </a:lvl2pPr>
            <a:lvl3pPr marL="1371600" lvl="2" indent="-342900" algn="l">
              <a:lnSpc>
                <a:spcPct val="150000"/>
              </a:lnSpc>
              <a:spcBef>
                <a:spcPts val="500"/>
              </a:spcBef>
              <a:spcAft>
                <a:spcPts val="0"/>
              </a:spcAft>
              <a:buSzPts val="1800"/>
              <a:buChar char="•"/>
              <a:defRPr/>
            </a:lvl3pPr>
            <a:lvl4pPr marL="1828800" lvl="3" indent="-228600" algn="l">
              <a:lnSpc>
                <a:spcPct val="150000"/>
              </a:lnSpc>
              <a:spcBef>
                <a:spcPts val="500"/>
              </a:spcBef>
              <a:spcAft>
                <a:spcPts val="0"/>
              </a:spcAft>
              <a:buSzPts val="1800"/>
              <a:buNone/>
              <a:defRPr/>
            </a:lvl4pPr>
            <a:lvl5pPr marL="2286000" lvl="4" indent="-342900" algn="l">
              <a:lnSpc>
                <a:spcPct val="15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2" name="Google Shape;702;p24"/>
          <p:cNvSpPr txBox="1">
            <a:spLocks noGrp="1"/>
          </p:cNvSpPr>
          <p:nvPr>
            <p:ph type="dt" idx="10"/>
          </p:nvPr>
        </p:nvSpPr>
        <p:spPr>
          <a:xfrm>
            <a:off x="173736" y="6382512"/>
            <a:ext cx="2845901"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3" name="Google Shape;703;p24"/>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5"/>
          <p:cNvGrpSpPr/>
          <p:nvPr/>
        </p:nvGrpSpPr>
        <p:grpSpPr>
          <a:xfrm>
            <a:off x="11096450" y="13394"/>
            <a:ext cx="494218" cy="6814823"/>
            <a:chOff x="11096450" y="13395"/>
            <a:chExt cx="494218" cy="6814823"/>
          </a:xfrm>
        </p:grpSpPr>
        <p:sp>
          <p:nvSpPr>
            <p:cNvPr id="11" name="Google Shape;11;p15"/>
            <p:cNvSpPr/>
            <p:nvPr/>
          </p:nvSpPr>
          <p:spPr>
            <a:xfrm rot="5400000">
              <a:off x="11108009" y="6718576"/>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12" name="Google Shape;12;p15"/>
            <p:cNvSpPr/>
            <p:nvPr/>
          </p:nvSpPr>
          <p:spPr>
            <a:xfrm rot="5400000">
              <a:off x="11475034" y="77813"/>
              <a:ext cx="138242" cy="88130"/>
            </a:xfrm>
            <a:custGeom>
              <a:avLst/>
              <a:gdLst/>
              <a:ahLst/>
              <a:cxnLst/>
              <a:rect l="l" t="t" r="r" b="b"/>
              <a:pathLst>
                <a:path w="42" h="29" extrusionOk="0">
                  <a:moveTo>
                    <a:pt x="22" y="0"/>
                  </a:moveTo>
                  <a:cubicBezTo>
                    <a:pt x="42" y="7"/>
                    <a:pt x="28" y="29"/>
                    <a:pt x="14" y="25"/>
                  </a:cubicBezTo>
                  <a:cubicBezTo>
                    <a:pt x="0" y="18"/>
                    <a:pt x="8" y="1"/>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13" name="Google Shape;13;p15"/>
            <p:cNvSpPr/>
            <p:nvPr/>
          </p:nvSpPr>
          <p:spPr>
            <a:xfrm rot="5400000">
              <a:off x="11478964" y="592010"/>
              <a:ext cx="121406" cy="72626"/>
            </a:xfrm>
            <a:custGeom>
              <a:avLst/>
              <a:gdLst/>
              <a:ahLst/>
              <a:cxnLst/>
              <a:rect l="l" t="t" r="r" b="b"/>
              <a:pathLst>
                <a:path w="37" h="24" extrusionOk="0">
                  <a:moveTo>
                    <a:pt x="16" y="0"/>
                  </a:moveTo>
                  <a:cubicBezTo>
                    <a:pt x="37" y="6"/>
                    <a:pt x="30" y="20"/>
                    <a:pt x="11" y="24"/>
                  </a:cubicBezTo>
                  <a:cubicBezTo>
                    <a:pt x="0" y="17"/>
                    <a:pt x="5" y="3"/>
                    <a:pt x="1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14" name="Google Shape;14;p15"/>
            <p:cNvSpPr/>
            <p:nvPr/>
          </p:nvSpPr>
          <p:spPr>
            <a:xfrm rot="5400000">
              <a:off x="11482378" y="335267"/>
              <a:ext cx="138242" cy="78339"/>
            </a:xfrm>
            <a:custGeom>
              <a:avLst/>
              <a:gdLst/>
              <a:ahLst/>
              <a:cxnLst/>
              <a:rect l="l" t="t" r="r" b="b"/>
              <a:pathLst>
                <a:path w="42" h="26" extrusionOk="0">
                  <a:moveTo>
                    <a:pt x="6" y="6"/>
                  </a:moveTo>
                  <a:cubicBezTo>
                    <a:pt x="25" y="0"/>
                    <a:pt x="42" y="17"/>
                    <a:pt x="21" y="26"/>
                  </a:cubicBezTo>
                  <a:cubicBezTo>
                    <a:pt x="9" y="26"/>
                    <a:pt x="0" y="16"/>
                    <a:pt x="6" y="6"/>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15" name="Google Shape;15;p15"/>
            <p:cNvSpPr/>
            <p:nvPr/>
          </p:nvSpPr>
          <p:spPr>
            <a:xfrm rot="5400000">
              <a:off x="11407714" y="2021691"/>
              <a:ext cx="124951" cy="69362"/>
            </a:xfrm>
            <a:custGeom>
              <a:avLst/>
              <a:gdLst/>
              <a:ahLst/>
              <a:cxnLst/>
              <a:rect l="l" t="t" r="r" b="b"/>
              <a:pathLst>
                <a:path w="38" h="23" extrusionOk="0">
                  <a:moveTo>
                    <a:pt x="16" y="0"/>
                  </a:moveTo>
                  <a:cubicBezTo>
                    <a:pt x="38" y="8"/>
                    <a:pt x="31" y="18"/>
                    <a:pt x="10" y="23"/>
                  </a:cubicBezTo>
                  <a:cubicBezTo>
                    <a:pt x="0" y="16"/>
                    <a:pt x="4" y="3"/>
                    <a:pt x="1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16" name="Google Shape;16;p15"/>
            <p:cNvSpPr/>
            <p:nvPr/>
          </p:nvSpPr>
          <p:spPr>
            <a:xfrm rot="5400000">
              <a:off x="11414629" y="2272420"/>
              <a:ext cx="128495" cy="78339"/>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17" name="Google Shape;17;p15"/>
            <p:cNvSpPr/>
            <p:nvPr/>
          </p:nvSpPr>
          <p:spPr>
            <a:xfrm rot="5400000">
              <a:off x="11426398" y="1049544"/>
              <a:ext cx="150648" cy="99554"/>
            </a:xfrm>
            <a:custGeom>
              <a:avLst/>
              <a:gdLst/>
              <a:ahLst/>
              <a:cxnLst/>
              <a:rect l="l" t="t" r="r" b="b"/>
              <a:pathLst>
                <a:path w="46" h="33" extrusionOk="0">
                  <a:moveTo>
                    <a:pt x="26" y="0"/>
                  </a:moveTo>
                  <a:cubicBezTo>
                    <a:pt x="29" y="0"/>
                    <a:pt x="46" y="16"/>
                    <a:pt x="38" y="22"/>
                  </a:cubicBezTo>
                  <a:cubicBezTo>
                    <a:pt x="16" y="33"/>
                    <a:pt x="0" y="5"/>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18" name="Google Shape;18;p15"/>
            <p:cNvSpPr/>
            <p:nvPr/>
          </p:nvSpPr>
          <p:spPr>
            <a:xfrm rot="5400000">
              <a:off x="11440085" y="836978"/>
              <a:ext cx="134697" cy="81603"/>
            </a:xfrm>
            <a:custGeom>
              <a:avLst/>
              <a:gdLst/>
              <a:ahLst/>
              <a:cxnLst/>
              <a:rect l="l" t="t" r="r" b="b"/>
              <a:pathLst>
                <a:path w="41" h="27" extrusionOk="0">
                  <a:moveTo>
                    <a:pt x="19" y="0"/>
                  </a:moveTo>
                  <a:cubicBezTo>
                    <a:pt x="41" y="10"/>
                    <a:pt x="28" y="27"/>
                    <a:pt x="8" y="20"/>
                  </a:cubicBezTo>
                  <a:cubicBezTo>
                    <a:pt x="0" y="8"/>
                    <a:pt x="7" y="2"/>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19" name="Google Shape;19;p15"/>
            <p:cNvSpPr/>
            <p:nvPr/>
          </p:nvSpPr>
          <p:spPr>
            <a:xfrm rot="5400000">
              <a:off x="11427309" y="1320685"/>
              <a:ext cx="127608" cy="78339"/>
            </a:xfrm>
            <a:custGeom>
              <a:avLst/>
              <a:gdLst/>
              <a:ahLst/>
              <a:cxnLst/>
              <a:rect l="l" t="t" r="r" b="b"/>
              <a:pathLst>
                <a:path w="39" h="26" extrusionOk="0">
                  <a:moveTo>
                    <a:pt x="24" y="0"/>
                  </a:moveTo>
                  <a:cubicBezTo>
                    <a:pt x="39" y="2"/>
                    <a:pt x="36" y="26"/>
                    <a:pt x="20" y="25"/>
                  </a:cubicBezTo>
                  <a:cubicBezTo>
                    <a:pt x="0" y="18"/>
                    <a:pt x="3" y="3"/>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20" name="Google Shape;20;p15"/>
            <p:cNvSpPr/>
            <p:nvPr/>
          </p:nvSpPr>
          <p:spPr>
            <a:xfrm rot="5400000">
              <a:off x="11407470" y="1778440"/>
              <a:ext cx="131153" cy="93843"/>
            </a:xfrm>
            <a:custGeom>
              <a:avLst/>
              <a:gdLst/>
              <a:ahLst/>
              <a:cxnLst/>
              <a:rect l="l" t="t" r="r" b="b"/>
              <a:pathLst>
                <a:path w="40" h="31" extrusionOk="0">
                  <a:moveTo>
                    <a:pt x="22" y="0"/>
                  </a:moveTo>
                  <a:cubicBezTo>
                    <a:pt x="39" y="3"/>
                    <a:pt x="40" y="31"/>
                    <a:pt x="16" y="25"/>
                  </a:cubicBezTo>
                  <a:cubicBezTo>
                    <a:pt x="0" y="7"/>
                    <a:pt x="13" y="4"/>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21" name="Google Shape;21;p15"/>
            <p:cNvSpPr/>
            <p:nvPr/>
          </p:nvSpPr>
          <p:spPr>
            <a:xfrm rot="5400000">
              <a:off x="11404869" y="1535195"/>
              <a:ext cx="127608" cy="69362"/>
            </a:xfrm>
            <a:custGeom>
              <a:avLst/>
              <a:gdLst/>
              <a:ahLst/>
              <a:cxnLst/>
              <a:rect l="l" t="t" r="r" b="b"/>
              <a:pathLst>
                <a:path w="39" h="23" extrusionOk="0">
                  <a:moveTo>
                    <a:pt x="16" y="0"/>
                  </a:moveTo>
                  <a:cubicBezTo>
                    <a:pt x="39" y="7"/>
                    <a:pt x="31" y="17"/>
                    <a:pt x="11" y="23"/>
                  </a:cubicBezTo>
                  <a:cubicBezTo>
                    <a:pt x="0" y="16"/>
                    <a:pt x="4" y="2"/>
                    <a:pt x="1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22" name="Google Shape;22;p15"/>
            <p:cNvSpPr/>
            <p:nvPr/>
          </p:nvSpPr>
          <p:spPr>
            <a:xfrm rot="5400000">
              <a:off x="11480119" y="1078297"/>
              <a:ext cx="9748" cy="5712"/>
            </a:xfrm>
            <a:custGeom>
              <a:avLst/>
              <a:gdLst/>
              <a:ahLst/>
              <a:cxnLst/>
              <a:rect l="l" t="t" r="r" b="b"/>
              <a:pathLst>
                <a:path w="3" h="2" extrusionOk="0">
                  <a:moveTo>
                    <a:pt x="1" y="0"/>
                  </a:moveTo>
                  <a:cubicBezTo>
                    <a:pt x="2" y="1"/>
                    <a:pt x="3" y="2"/>
                    <a:pt x="2" y="2"/>
                  </a:cubicBezTo>
                  <a:cubicBezTo>
                    <a:pt x="1" y="2"/>
                    <a:pt x="0" y="1"/>
                    <a:pt x="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23" name="Google Shape;23;p15"/>
            <p:cNvSpPr/>
            <p:nvPr/>
          </p:nvSpPr>
          <p:spPr>
            <a:xfrm rot="5400000">
              <a:off x="11194111" y="860614"/>
              <a:ext cx="143559" cy="75075"/>
            </a:xfrm>
            <a:custGeom>
              <a:avLst/>
              <a:gdLst/>
              <a:ahLst/>
              <a:cxnLst/>
              <a:rect l="l" t="t" r="r" b="b"/>
              <a:pathLst>
                <a:path w="44" h="25" extrusionOk="0">
                  <a:moveTo>
                    <a:pt x="28" y="0"/>
                  </a:moveTo>
                  <a:cubicBezTo>
                    <a:pt x="44" y="2"/>
                    <a:pt x="38" y="22"/>
                    <a:pt x="25" y="25"/>
                  </a:cubicBezTo>
                  <a:cubicBezTo>
                    <a:pt x="0" y="25"/>
                    <a:pt x="9" y="5"/>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24" name="Google Shape;24;p15"/>
            <p:cNvSpPr/>
            <p:nvPr/>
          </p:nvSpPr>
          <p:spPr>
            <a:xfrm rot="5400000">
              <a:off x="11167080" y="1015030"/>
              <a:ext cx="115202" cy="90579"/>
            </a:xfrm>
            <a:custGeom>
              <a:avLst/>
              <a:gdLst/>
              <a:ahLst/>
              <a:cxnLst/>
              <a:rect l="l" t="t" r="r" b="b"/>
              <a:pathLst>
                <a:path w="35" h="30" extrusionOk="0">
                  <a:moveTo>
                    <a:pt x="19" y="0"/>
                  </a:moveTo>
                  <a:cubicBezTo>
                    <a:pt x="26" y="0"/>
                    <a:pt x="35" y="8"/>
                    <a:pt x="33" y="15"/>
                  </a:cubicBezTo>
                  <a:cubicBezTo>
                    <a:pt x="30" y="12"/>
                    <a:pt x="27" y="17"/>
                    <a:pt x="25" y="19"/>
                  </a:cubicBezTo>
                  <a:cubicBezTo>
                    <a:pt x="7" y="30"/>
                    <a:pt x="0" y="5"/>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25" name="Google Shape;25;p15"/>
            <p:cNvSpPr/>
            <p:nvPr/>
          </p:nvSpPr>
          <p:spPr>
            <a:xfrm rot="5400000">
              <a:off x="11164085" y="450599"/>
              <a:ext cx="118747" cy="81603"/>
            </a:xfrm>
            <a:custGeom>
              <a:avLst/>
              <a:gdLst/>
              <a:ahLst/>
              <a:cxnLst/>
              <a:rect l="l" t="t" r="r" b="b"/>
              <a:pathLst>
                <a:path w="36" h="27" extrusionOk="0">
                  <a:moveTo>
                    <a:pt x="21" y="0"/>
                  </a:moveTo>
                  <a:cubicBezTo>
                    <a:pt x="33" y="3"/>
                    <a:pt x="36" y="23"/>
                    <a:pt x="22" y="27"/>
                  </a:cubicBezTo>
                  <a:cubicBezTo>
                    <a:pt x="3" y="25"/>
                    <a:pt x="0" y="1"/>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26" name="Google Shape;26;p15"/>
            <p:cNvSpPr/>
            <p:nvPr/>
          </p:nvSpPr>
          <p:spPr>
            <a:xfrm rot="5400000">
              <a:off x="11155166" y="1253803"/>
              <a:ext cx="127608" cy="79154"/>
            </a:xfrm>
            <a:custGeom>
              <a:avLst/>
              <a:gdLst/>
              <a:ahLst/>
              <a:cxnLst/>
              <a:rect l="l" t="t" r="r" b="b"/>
              <a:pathLst>
                <a:path w="39" h="26" extrusionOk="0">
                  <a:moveTo>
                    <a:pt x="24" y="0"/>
                  </a:moveTo>
                  <a:cubicBezTo>
                    <a:pt x="39" y="3"/>
                    <a:pt x="36" y="26"/>
                    <a:pt x="20" y="26"/>
                  </a:cubicBezTo>
                  <a:cubicBezTo>
                    <a:pt x="0" y="18"/>
                    <a:pt x="3" y="3"/>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27" name="Google Shape;27;p15"/>
            <p:cNvSpPr/>
            <p:nvPr/>
          </p:nvSpPr>
          <p:spPr>
            <a:xfrm rot="5400000">
              <a:off x="11141013" y="614227"/>
              <a:ext cx="134697" cy="105266"/>
            </a:xfrm>
            <a:custGeom>
              <a:avLst/>
              <a:gdLst/>
              <a:ahLst/>
              <a:cxnLst/>
              <a:rect l="l" t="t" r="r" b="b"/>
              <a:pathLst>
                <a:path w="41" h="35" extrusionOk="0">
                  <a:moveTo>
                    <a:pt x="28" y="2"/>
                  </a:moveTo>
                  <a:cubicBezTo>
                    <a:pt x="37" y="0"/>
                    <a:pt x="41" y="13"/>
                    <a:pt x="40" y="21"/>
                  </a:cubicBezTo>
                  <a:cubicBezTo>
                    <a:pt x="22" y="35"/>
                    <a:pt x="0" y="10"/>
                    <a:pt x="28" y="2"/>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28" name="Google Shape;28;p15"/>
            <p:cNvSpPr/>
            <p:nvPr/>
          </p:nvSpPr>
          <p:spPr>
            <a:xfrm rot="5400000">
              <a:off x="11155026" y="1463404"/>
              <a:ext cx="131153" cy="69362"/>
            </a:xfrm>
            <a:custGeom>
              <a:avLst/>
              <a:gdLst/>
              <a:ahLst/>
              <a:cxnLst/>
              <a:rect l="l" t="t" r="r" b="b"/>
              <a:pathLst>
                <a:path w="40" h="23" extrusionOk="0">
                  <a:moveTo>
                    <a:pt x="24" y="0"/>
                  </a:moveTo>
                  <a:cubicBezTo>
                    <a:pt x="40" y="0"/>
                    <a:pt x="38" y="20"/>
                    <a:pt x="25" y="23"/>
                  </a:cubicBezTo>
                  <a:cubicBezTo>
                    <a:pt x="0" y="22"/>
                    <a:pt x="6" y="3"/>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29" name="Google Shape;29;p15"/>
            <p:cNvSpPr/>
            <p:nvPr/>
          </p:nvSpPr>
          <p:spPr>
            <a:xfrm rot="5400000">
              <a:off x="11101585" y="2335317"/>
              <a:ext cx="128495" cy="72626"/>
            </a:xfrm>
            <a:custGeom>
              <a:avLst/>
              <a:gdLst/>
              <a:ahLst/>
              <a:cxnLst/>
              <a:rect l="l" t="t" r="r" b="b"/>
              <a:pathLst>
                <a:path w="39" h="24" extrusionOk="0">
                  <a:moveTo>
                    <a:pt x="21" y="0"/>
                  </a:moveTo>
                  <a:cubicBezTo>
                    <a:pt x="37" y="0"/>
                    <a:pt x="39" y="23"/>
                    <a:pt x="22" y="24"/>
                  </a:cubicBezTo>
                  <a:cubicBezTo>
                    <a:pt x="7" y="22"/>
                    <a:pt x="0" y="5"/>
                    <a:pt x="2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30" name="Google Shape;30;p15"/>
            <p:cNvSpPr/>
            <p:nvPr/>
          </p:nvSpPr>
          <p:spPr>
            <a:xfrm rot="5400000">
              <a:off x="11141175" y="1673149"/>
              <a:ext cx="140901" cy="93843"/>
            </a:xfrm>
            <a:custGeom>
              <a:avLst/>
              <a:gdLst/>
              <a:ahLst/>
              <a:cxnLst/>
              <a:rect l="l" t="t" r="r" b="b"/>
              <a:pathLst>
                <a:path w="43" h="31" extrusionOk="0">
                  <a:moveTo>
                    <a:pt x="27" y="3"/>
                  </a:moveTo>
                  <a:cubicBezTo>
                    <a:pt x="35" y="0"/>
                    <a:pt x="43" y="17"/>
                    <a:pt x="40" y="23"/>
                  </a:cubicBezTo>
                  <a:cubicBezTo>
                    <a:pt x="21" y="31"/>
                    <a:pt x="0" y="15"/>
                    <a:pt x="27"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31" name="Google Shape;31;p15"/>
            <p:cNvSpPr/>
            <p:nvPr/>
          </p:nvSpPr>
          <p:spPr>
            <a:xfrm rot="5400000">
              <a:off x="11120625" y="255502"/>
              <a:ext cx="124063" cy="78339"/>
            </a:xfrm>
            <a:custGeom>
              <a:avLst/>
              <a:gdLst/>
              <a:ahLst/>
              <a:cxnLst/>
              <a:rect l="l" t="t" r="r" b="b"/>
              <a:pathLst>
                <a:path w="38" h="26" extrusionOk="0">
                  <a:moveTo>
                    <a:pt x="22" y="0"/>
                  </a:moveTo>
                  <a:cubicBezTo>
                    <a:pt x="38" y="3"/>
                    <a:pt x="33" y="25"/>
                    <a:pt x="18" y="26"/>
                  </a:cubicBezTo>
                  <a:cubicBezTo>
                    <a:pt x="0" y="20"/>
                    <a:pt x="6" y="3"/>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32" name="Google Shape;32;p15"/>
            <p:cNvSpPr/>
            <p:nvPr/>
          </p:nvSpPr>
          <p:spPr>
            <a:xfrm rot="5400000">
              <a:off x="11115856" y="1902943"/>
              <a:ext cx="131153" cy="69362"/>
            </a:xfrm>
            <a:custGeom>
              <a:avLst/>
              <a:gdLst/>
              <a:ahLst/>
              <a:cxnLst/>
              <a:rect l="l" t="t" r="r" b="b"/>
              <a:pathLst>
                <a:path w="40" h="23" extrusionOk="0">
                  <a:moveTo>
                    <a:pt x="24" y="0"/>
                  </a:moveTo>
                  <a:cubicBezTo>
                    <a:pt x="40" y="0"/>
                    <a:pt x="38" y="20"/>
                    <a:pt x="25" y="23"/>
                  </a:cubicBezTo>
                  <a:cubicBezTo>
                    <a:pt x="0" y="22"/>
                    <a:pt x="6" y="4"/>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33" name="Google Shape;33;p15"/>
            <p:cNvSpPr/>
            <p:nvPr/>
          </p:nvSpPr>
          <p:spPr>
            <a:xfrm rot="5400000">
              <a:off x="11082153" y="2137303"/>
              <a:ext cx="137356" cy="99554"/>
            </a:xfrm>
            <a:custGeom>
              <a:avLst/>
              <a:gdLst/>
              <a:ahLst/>
              <a:cxnLst/>
              <a:rect l="l" t="t" r="r" b="b"/>
              <a:pathLst>
                <a:path w="42" h="33" extrusionOk="0">
                  <a:moveTo>
                    <a:pt x="25" y="1"/>
                  </a:moveTo>
                  <a:cubicBezTo>
                    <a:pt x="42" y="14"/>
                    <a:pt x="15" y="33"/>
                    <a:pt x="4" y="19"/>
                  </a:cubicBezTo>
                  <a:cubicBezTo>
                    <a:pt x="0" y="5"/>
                    <a:pt x="16" y="0"/>
                    <a:pt x="25"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34" name="Google Shape;34;p15"/>
            <p:cNvSpPr/>
            <p:nvPr/>
          </p:nvSpPr>
          <p:spPr>
            <a:xfrm rot="5400000">
              <a:off x="11410824" y="2818299"/>
              <a:ext cx="121406" cy="81603"/>
            </a:xfrm>
            <a:custGeom>
              <a:avLst/>
              <a:gdLst/>
              <a:ahLst/>
              <a:cxnLst/>
              <a:rect l="l" t="t" r="r" b="b"/>
              <a:pathLst>
                <a:path w="37" h="27" extrusionOk="0">
                  <a:moveTo>
                    <a:pt x="20" y="1"/>
                  </a:moveTo>
                  <a:cubicBezTo>
                    <a:pt x="31" y="1"/>
                    <a:pt x="37" y="24"/>
                    <a:pt x="22" y="27"/>
                  </a:cubicBezTo>
                  <a:cubicBezTo>
                    <a:pt x="2" y="27"/>
                    <a:pt x="0" y="0"/>
                    <a:pt x="20"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35" name="Google Shape;35;p15"/>
            <p:cNvSpPr/>
            <p:nvPr/>
          </p:nvSpPr>
          <p:spPr>
            <a:xfrm rot="5400000">
              <a:off x="11391700" y="5088176"/>
              <a:ext cx="124063" cy="87315"/>
            </a:xfrm>
            <a:custGeom>
              <a:avLst/>
              <a:gdLst/>
              <a:ahLst/>
              <a:cxnLst/>
              <a:rect l="l" t="t" r="r" b="b"/>
              <a:pathLst>
                <a:path w="38" h="29" extrusionOk="0">
                  <a:moveTo>
                    <a:pt x="12" y="3"/>
                  </a:moveTo>
                  <a:cubicBezTo>
                    <a:pt x="34" y="0"/>
                    <a:pt x="38" y="26"/>
                    <a:pt x="15" y="29"/>
                  </a:cubicBezTo>
                  <a:cubicBezTo>
                    <a:pt x="4" y="23"/>
                    <a:pt x="0" y="9"/>
                    <a:pt x="12" y="3"/>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36" name="Google Shape;36;p15"/>
            <p:cNvSpPr/>
            <p:nvPr/>
          </p:nvSpPr>
          <p:spPr>
            <a:xfrm rot="5400000">
              <a:off x="11371127" y="2531128"/>
              <a:ext cx="138242" cy="100371"/>
            </a:xfrm>
            <a:custGeom>
              <a:avLst/>
              <a:gdLst/>
              <a:ahLst/>
              <a:cxnLst/>
              <a:rect l="l" t="t" r="r" b="b"/>
              <a:pathLst>
                <a:path w="42" h="33" extrusionOk="0">
                  <a:moveTo>
                    <a:pt x="25" y="1"/>
                  </a:moveTo>
                  <a:cubicBezTo>
                    <a:pt x="42" y="14"/>
                    <a:pt x="15" y="33"/>
                    <a:pt x="4" y="19"/>
                  </a:cubicBezTo>
                  <a:cubicBezTo>
                    <a:pt x="0" y="6"/>
                    <a:pt x="15" y="0"/>
                    <a:pt x="25"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37" name="Google Shape;37;p15"/>
            <p:cNvSpPr/>
            <p:nvPr/>
          </p:nvSpPr>
          <p:spPr>
            <a:xfrm rot="5400000">
              <a:off x="11401349" y="4735882"/>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38" name="Google Shape;38;p15"/>
            <p:cNvSpPr/>
            <p:nvPr/>
          </p:nvSpPr>
          <p:spPr>
            <a:xfrm rot="5400000">
              <a:off x="11409487" y="4455410"/>
              <a:ext cx="121406" cy="88130"/>
            </a:xfrm>
            <a:custGeom>
              <a:avLst/>
              <a:gdLst/>
              <a:ahLst/>
              <a:cxnLst/>
              <a:rect l="l" t="t" r="r" b="b"/>
              <a:pathLst>
                <a:path w="37" h="29" extrusionOk="0">
                  <a:moveTo>
                    <a:pt x="18" y="4"/>
                  </a:moveTo>
                  <a:cubicBezTo>
                    <a:pt x="35" y="0"/>
                    <a:pt x="37" y="28"/>
                    <a:pt x="22" y="29"/>
                  </a:cubicBezTo>
                  <a:cubicBezTo>
                    <a:pt x="7" y="28"/>
                    <a:pt x="0" y="14"/>
                    <a:pt x="18" y="4"/>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39" name="Google Shape;39;p15"/>
            <p:cNvSpPr/>
            <p:nvPr/>
          </p:nvSpPr>
          <p:spPr>
            <a:xfrm rot="5400000">
              <a:off x="11369848" y="4194178"/>
              <a:ext cx="143559" cy="102819"/>
            </a:xfrm>
            <a:custGeom>
              <a:avLst/>
              <a:gdLst/>
              <a:ahLst/>
              <a:cxnLst/>
              <a:rect l="l" t="t" r="r" b="b"/>
              <a:pathLst>
                <a:path w="44" h="34" extrusionOk="0">
                  <a:moveTo>
                    <a:pt x="31" y="1"/>
                  </a:moveTo>
                  <a:cubicBezTo>
                    <a:pt x="39" y="0"/>
                    <a:pt x="44" y="12"/>
                    <a:pt x="42" y="19"/>
                  </a:cubicBezTo>
                  <a:cubicBezTo>
                    <a:pt x="25" y="34"/>
                    <a:pt x="0" y="8"/>
                    <a:pt x="3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40" name="Google Shape;40;p15"/>
            <p:cNvSpPr/>
            <p:nvPr/>
          </p:nvSpPr>
          <p:spPr>
            <a:xfrm rot="5400000">
              <a:off x="11381624" y="3691697"/>
              <a:ext cx="134697" cy="81603"/>
            </a:xfrm>
            <a:custGeom>
              <a:avLst/>
              <a:gdLst/>
              <a:ahLst/>
              <a:cxnLst/>
              <a:rect l="l" t="t" r="r" b="b"/>
              <a:pathLst>
                <a:path w="41" h="27" extrusionOk="0">
                  <a:moveTo>
                    <a:pt x="22" y="0"/>
                  </a:moveTo>
                  <a:cubicBezTo>
                    <a:pt x="41" y="12"/>
                    <a:pt x="24" y="27"/>
                    <a:pt x="8" y="20"/>
                  </a:cubicBezTo>
                  <a:cubicBezTo>
                    <a:pt x="0" y="7"/>
                    <a:pt x="8" y="0"/>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41" name="Google Shape;41;p15"/>
            <p:cNvSpPr/>
            <p:nvPr/>
          </p:nvSpPr>
          <p:spPr>
            <a:xfrm rot="5400000">
              <a:off x="11417787" y="3075050"/>
              <a:ext cx="124951" cy="69362"/>
            </a:xfrm>
            <a:custGeom>
              <a:avLst/>
              <a:gdLst/>
              <a:ahLst/>
              <a:cxnLst/>
              <a:rect l="l" t="t" r="r" b="b"/>
              <a:pathLst>
                <a:path w="38" h="23" extrusionOk="0">
                  <a:moveTo>
                    <a:pt x="26" y="0"/>
                  </a:moveTo>
                  <a:cubicBezTo>
                    <a:pt x="38" y="0"/>
                    <a:pt x="37" y="20"/>
                    <a:pt x="25" y="23"/>
                  </a:cubicBezTo>
                  <a:cubicBezTo>
                    <a:pt x="0" y="23"/>
                    <a:pt x="5" y="1"/>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42" name="Google Shape;42;p15"/>
            <p:cNvSpPr/>
            <p:nvPr/>
          </p:nvSpPr>
          <p:spPr>
            <a:xfrm rot="5400000">
              <a:off x="11376729" y="3335597"/>
              <a:ext cx="134697" cy="84866"/>
            </a:xfrm>
            <a:custGeom>
              <a:avLst/>
              <a:gdLst/>
              <a:ahLst/>
              <a:cxnLst/>
              <a:rect l="l" t="t" r="r" b="b"/>
              <a:pathLst>
                <a:path w="41" h="28" extrusionOk="0">
                  <a:moveTo>
                    <a:pt x="26" y="1"/>
                  </a:moveTo>
                  <a:cubicBezTo>
                    <a:pt x="34" y="0"/>
                    <a:pt x="41" y="12"/>
                    <a:pt x="39" y="20"/>
                  </a:cubicBezTo>
                  <a:cubicBezTo>
                    <a:pt x="17" y="28"/>
                    <a:pt x="0" y="12"/>
                    <a:pt x="26"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43" name="Google Shape;43;p15"/>
            <p:cNvSpPr/>
            <p:nvPr/>
          </p:nvSpPr>
          <p:spPr>
            <a:xfrm rot="5400000">
              <a:off x="11360464" y="3934729"/>
              <a:ext cx="143559" cy="97107"/>
            </a:xfrm>
            <a:custGeom>
              <a:avLst/>
              <a:gdLst/>
              <a:ahLst/>
              <a:cxnLst/>
              <a:rect l="l" t="t" r="r" b="b"/>
              <a:pathLst>
                <a:path w="44" h="32" extrusionOk="0">
                  <a:moveTo>
                    <a:pt x="31" y="1"/>
                  </a:moveTo>
                  <a:cubicBezTo>
                    <a:pt x="40" y="0"/>
                    <a:pt x="44" y="8"/>
                    <a:pt x="43" y="15"/>
                  </a:cubicBezTo>
                  <a:cubicBezTo>
                    <a:pt x="29" y="32"/>
                    <a:pt x="0" y="6"/>
                    <a:pt x="3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44" name="Google Shape;44;p15"/>
            <p:cNvSpPr/>
            <p:nvPr/>
          </p:nvSpPr>
          <p:spPr>
            <a:xfrm rot="5400000">
              <a:off x="11395443" y="5347417"/>
              <a:ext cx="94821" cy="69362"/>
            </a:xfrm>
            <a:custGeom>
              <a:avLst/>
              <a:gdLst/>
              <a:ahLst/>
              <a:cxnLst/>
              <a:rect l="l" t="t" r="r" b="b"/>
              <a:pathLst>
                <a:path w="29" h="23" extrusionOk="0">
                  <a:moveTo>
                    <a:pt x="13" y="0"/>
                  </a:moveTo>
                  <a:cubicBezTo>
                    <a:pt x="27" y="0"/>
                    <a:pt x="29" y="22"/>
                    <a:pt x="13" y="23"/>
                  </a:cubicBezTo>
                  <a:cubicBezTo>
                    <a:pt x="2" y="22"/>
                    <a:pt x="0" y="2"/>
                    <a:pt x="1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45" name="Google Shape;45;p15"/>
            <p:cNvSpPr/>
            <p:nvPr/>
          </p:nvSpPr>
          <p:spPr>
            <a:xfrm rot="5400000">
              <a:off x="11343434" y="5658571"/>
              <a:ext cx="140901" cy="102819"/>
            </a:xfrm>
            <a:custGeom>
              <a:avLst/>
              <a:gdLst/>
              <a:ahLst/>
              <a:cxnLst/>
              <a:rect l="l" t="t" r="r" b="b"/>
              <a:pathLst>
                <a:path w="43" h="34" extrusionOk="0">
                  <a:moveTo>
                    <a:pt x="24" y="0"/>
                  </a:moveTo>
                  <a:cubicBezTo>
                    <a:pt x="43" y="3"/>
                    <a:pt x="28" y="34"/>
                    <a:pt x="14" y="23"/>
                  </a:cubicBezTo>
                  <a:cubicBezTo>
                    <a:pt x="0" y="28"/>
                    <a:pt x="4" y="5"/>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46" name="Google Shape;46;p15"/>
            <p:cNvSpPr/>
            <p:nvPr/>
          </p:nvSpPr>
          <p:spPr>
            <a:xfrm rot="5400000">
              <a:off x="11324095" y="6423833"/>
              <a:ext cx="134697" cy="93843"/>
            </a:xfrm>
            <a:custGeom>
              <a:avLst/>
              <a:gdLst/>
              <a:ahLst/>
              <a:cxnLst/>
              <a:rect l="l" t="t" r="r" b="b"/>
              <a:pathLst>
                <a:path w="41" h="31" extrusionOk="0">
                  <a:moveTo>
                    <a:pt x="23" y="0"/>
                  </a:moveTo>
                  <a:cubicBezTo>
                    <a:pt x="40" y="1"/>
                    <a:pt x="41" y="31"/>
                    <a:pt x="17" y="25"/>
                  </a:cubicBezTo>
                  <a:cubicBezTo>
                    <a:pt x="0" y="7"/>
                    <a:pt x="17" y="4"/>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47" name="Google Shape;47;p15"/>
            <p:cNvSpPr/>
            <p:nvPr/>
          </p:nvSpPr>
          <p:spPr>
            <a:xfrm rot="5400000">
              <a:off x="11324317" y="5897278"/>
              <a:ext cx="118747" cy="120771"/>
            </a:xfrm>
            <a:custGeom>
              <a:avLst/>
              <a:gdLst/>
              <a:ahLst/>
              <a:cxnLst/>
              <a:rect l="l" t="t" r="r" b="b"/>
              <a:pathLst>
                <a:path w="36" h="40" extrusionOk="0">
                  <a:moveTo>
                    <a:pt x="16" y="4"/>
                  </a:moveTo>
                  <a:cubicBezTo>
                    <a:pt x="36" y="5"/>
                    <a:pt x="33" y="0"/>
                    <a:pt x="34" y="15"/>
                  </a:cubicBezTo>
                  <a:cubicBezTo>
                    <a:pt x="34" y="40"/>
                    <a:pt x="0" y="22"/>
                    <a:pt x="16" y="4"/>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48" name="Google Shape;48;p15"/>
            <p:cNvSpPr/>
            <p:nvPr/>
          </p:nvSpPr>
          <p:spPr>
            <a:xfrm rot="5400000">
              <a:off x="11356013" y="6183127"/>
              <a:ext cx="131153" cy="72626"/>
            </a:xfrm>
            <a:custGeom>
              <a:avLst/>
              <a:gdLst/>
              <a:ahLst/>
              <a:cxnLst/>
              <a:rect l="l" t="t" r="r" b="b"/>
              <a:pathLst>
                <a:path w="40" h="24" extrusionOk="0">
                  <a:moveTo>
                    <a:pt x="24" y="0"/>
                  </a:moveTo>
                  <a:cubicBezTo>
                    <a:pt x="40" y="0"/>
                    <a:pt x="38" y="20"/>
                    <a:pt x="25" y="24"/>
                  </a:cubicBezTo>
                  <a:cubicBezTo>
                    <a:pt x="0" y="22"/>
                    <a:pt x="6" y="4"/>
                    <a:pt x="24"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49" name="Google Shape;49;p15"/>
            <p:cNvSpPr/>
            <p:nvPr/>
          </p:nvSpPr>
          <p:spPr>
            <a:xfrm rot="5400000">
              <a:off x="11104198" y="3296179"/>
              <a:ext cx="144445" cy="106083"/>
            </a:xfrm>
            <a:custGeom>
              <a:avLst/>
              <a:gdLst/>
              <a:ahLst/>
              <a:cxnLst/>
              <a:rect l="l" t="t" r="r" b="b"/>
              <a:pathLst>
                <a:path w="44" h="35" extrusionOk="0">
                  <a:moveTo>
                    <a:pt x="28" y="0"/>
                  </a:moveTo>
                  <a:cubicBezTo>
                    <a:pt x="36" y="1"/>
                    <a:pt x="44" y="12"/>
                    <a:pt x="42" y="21"/>
                  </a:cubicBezTo>
                  <a:cubicBezTo>
                    <a:pt x="23" y="35"/>
                    <a:pt x="0" y="7"/>
                    <a:pt x="28"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50" name="Google Shape;50;p15"/>
            <p:cNvSpPr/>
            <p:nvPr/>
          </p:nvSpPr>
          <p:spPr>
            <a:xfrm rot="5400000">
              <a:off x="11134111" y="4387490"/>
              <a:ext cx="151535" cy="75075"/>
            </a:xfrm>
            <a:custGeom>
              <a:avLst/>
              <a:gdLst/>
              <a:ahLst/>
              <a:cxnLst/>
              <a:rect l="l" t="t" r="r" b="b"/>
              <a:pathLst>
                <a:path w="46" h="25" extrusionOk="0">
                  <a:moveTo>
                    <a:pt x="23" y="0"/>
                  </a:moveTo>
                  <a:cubicBezTo>
                    <a:pt x="32" y="1"/>
                    <a:pt x="46" y="21"/>
                    <a:pt x="29" y="25"/>
                  </a:cubicBezTo>
                  <a:cubicBezTo>
                    <a:pt x="10" y="23"/>
                    <a:pt x="0" y="9"/>
                    <a:pt x="23"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51" name="Google Shape;51;p15"/>
            <p:cNvSpPr/>
            <p:nvPr/>
          </p:nvSpPr>
          <p:spPr>
            <a:xfrm rot="5400000">
              <a:off x="11138041" y="5384813"/>
              <a:ext cx="134697" cy="84051"/>
            </a:xfrm>
            <a:custGeom>
              <a:avLst/>
              <a:gdLst/>
              <a:ahLst/>
              <a:cxnLst/>
              <a:rect l="l" t="t" r="r" b="b"/>
              <a:pathLst>
                <a:path w="41" h="28" extrusionOk="0">
                  <a:moveTo>
                    <a:pt x="22" y="0"/>
                  </a:moveTo>
                  <a:cubicBezTo>
                    <a:pt x="41" y="13"/>
                    <a:pt x="24" y="28"/>
                    <a:pt x="8" y="21"/>
                  </a:cubicBezTo>
                  <a:cubicBezTo>
                    <a:pt x="0" y="8"/>
                    <a:pt x="8" y="0"/>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52" name="Google Shape;52;p15"/>
            <p:cNvSpPr/>
            <p:nvPr/>
          </p:nvSpPr>
          <p:spPr>
            <a:xfrm rot="5400000">
              <a:off x="11133693" y="4595717"/>
              <a:ext cx="131153" cy="84866"/>
            </a:xfrm>
            <a:custGeom>
              <a:avLst/>
              <a:gdLst/>
              <a:ahLst/>
              <a:cxnLst/>
              <a:rect l="l" t="t" r="r" b="b"/>
              <a:pathLst>
                <a:path w="40" h="28" extrusionOk="0">
                  <a:moveTo>
                    <a:pt x="27" y="1"/>
                  </a:moveTo>
                  <a:cubicBezTo>
                    <a:pt x="35" y="0"/>
                    <a:pt x="40" y="10"/>
                    <a:pt x="38" y="17"/>
                  </a:cubicBezTo>
                  <a:cubicBezTo>
                    <a:pt x="17" y="28"/>
                    <a:pt x="0" y="7"/>
                    <a:pt x="27"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53" name="Google Shape;53;p15"/>
            <p:cNvSpPr/>
            <p:nvPr/>
          </p:nvSpPr>
          <p:spPr>
            <a:xfrm rot="5400000">
              <a:off x="11105830" y="6046702"/>
              <a:ext cx="144445" cy="102819"/>
            </a:xfrm>
            <a:custGeom>
              <a:avLst/>
              <a:gdLst/>
              <a:ahLst/>
              <a:cxnLst/>
              <a:rect l="l" t="t" r="r" b="b"/>
              <a:pathLst>
                <a:path w="44" h="34" extrusionOk="0">
                  <a:moveTo>
                    <a:pt x="31" y="1"/>
                  </a:moveTo>
                  <a:cubicBezTo>
                    <a:pt x="44" y="3"/>
                    <a:pt x="38" y="34"/>
                    <a:pt x="25" y="22"/>
                  </a:cubicBezTo>
                  <a:cubicBezTo>
                    <a:pt x="0" y="28"/>
                    <a:pt x="14" y="0"/>
                    <a:pt x="3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54" name="Google Shape;54;p15"/>
            <p:cNvSpPr/>
            <p:nvPr/>
          </p:nvSpPr>
          <p:spPr>
            <a:xfrm rot="5400000">
              <a:off x="11117596" y="3060239"/>
              <a:ext cx="115202" cy="121588"/>
            </a:xfrm>
            <a:custGeom>
              <a:avLst/>
              <a:gdLst/>
              <a:ahLst/>
              <a:cxnLst/>
              <a:rect l="l" t="t" r="r" b="b"/>
              <a:pathLst>
                <a:path w="35" h="40" extrusionOk="0">
                  <a:moveTo>
                    <a:pt x="16" y="4"/>
                  </a:moveTo>
                  <a:cubicBezTo>
                    <a:pt x="35" y="4"/>
                    <a:pt x="32" y="0"/>
                    <a:pt x="33" y="15"/>
                  </a:cubicBezTo>
                  <a:cubicBezTo>
                    <a:pt x="34" y="40"/>
                    <a:pt x="0" y="22"/>
                    <a:pt x="16" y="4"/>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55" name="Google Shape;55;p15"/>
            <p:cNvSpPr/>
            <p:nvPr/>
          </p:nvSpPr>
          <p:spPr>
            <a:xfrm rot="5400000">
              <a:off x="11125265" y="4900335"/>
              <a:ext cx="127608" cy="69362"/>
            </a:xfrm>
            <a:custGeom>
              <a:avLst/>
              <a:gdLst/>
              <a:ahLst/>
              <a:cxnLst/>
              <a:rect l="l" t="t" r="r" b="b"/>
              <a:pathLst>
                <a:path w="39" h="23" extrusionOk="0">
                  <a:moveTo>
                    <a:pt x="26" y="0"/>
                  </a:moveTo>
                  <a:cubicBezTo>
                    <a:pt x="39" y="1"/>
                    <a:pt x="38" y="21"/>
                    <a:pt x="26" y="23"/>
                  </a:cubicBezTo>
                  <a:cubicBezTo>
                    <a:pt x="0" y="23"/>
                    <a:pt x="5" y="2"/>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56" name="Google Shape;56;p15"/>
            <p:cNvSpPr/>
            <p:nvPr/>
          </p:nvSpPr>
          <p:spPr>
            <a:xfrm rot="5400000">
              <a:off x="11117373" y="5141456"/>
              <a:ext cx="131153" cy="81603"/>
            </a:xfrm>
            <a:custGeom>
              <a:avLst/>
              <a:gdLst/>
              <a:ahLst/>
              <a:cxnLst/>
              <a:rect l="l" t="t" r="r" b="b"/>
              <a:pathLst>
                <a:path w="40" h="27" extrusionOk="0">
                  <a:moveTo>
                    <a:pt x="25" y="0"/>
                  </a:moveTo>
                  <a:cubicBezTo>
                    <a:pt x="34" y="0"/>
                    <a:pt x="40" y="11"/>
                    <a:pt x="38" y="20"/>
                  </a:cubicBezTo>
                  <a:cubicBezTo>
                    <a:pt x="17" y="27"/>
                    <a:pt x="0" y="12"/>
                    <a:pt x="2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57" name="Google Shape;57;p15"/>
            <p:cNvSpPr/>
            <p:nvPr/>
          </p:nvSpPr>
          <p:spPr>
            <a:xfrm rot="5400000">
              <a:off x="11112337" y="2598157"/>
              <a:ext cx="134697" cy="81603"/>
            </a:xfrm>
            <a:custGeom>
              <a:avLst/>
              <a:gdLst/>
              <a:ahLst/>
              <a:cxnLst/>
              <a:rect l="l" t="t" r="r" b="b"/>
              <a:pathLst>
                <a:path w="41" h="27" extrusionOk="0">
                  <a:moveTo>
                    <a:pt x="19" y="0"/>
                  </a:moveTo>
                  <a:cubicBezTo>
                    <a:pt x="41" y="9"/>
                    <a:pt x="28" y="27"/>
                    <a:pt x="7" y="20"/>
                  </a:cubicBezTo>
                  <a:cubicBezTo>
                    <a:pt x="0" y="8"/>
                    <a:pt x="7" y="1"/>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58" name="Google Shape;58;p15"/>
            <p:cNvSpPr/>
            <p:nvPr/>
          </p:nvSpPr>
          <p:spPr>
            <a:xfrm rot="5400000">
              <a:off x="11105830" y="6278710"/>
              <a:ext cx="144445" cy="78339"/>
            </a:xfrm>
            <a:custGeom>
              <a:avLst/>
              <a:gdLst/>
              <a:ahLst/>
              <a:cxnLst/>
              <a:rect l="l" t="t" r="r" b="b"/>
              <a:pathLst>
                <a:path w="44" h="26" extrusionOk="0">
                  <a:moveTo>
                    <a:pt x="29" y="0"/>
                  </a:moveTo>
                  <a:cubicBezTo>
                    <a:pt x="44" y="3"/>
                    <a:pt x="40" y="22"/>
                    <a:pt x="26" y="26"/>
                  </a:cubicBezTo>
                  <a:cubicBezTo>
                    <a:pt x="0" y="25"/>
                    <a:pt x="11" y="6"/>
                    <a:pt x="2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59" name="Google Shape;59;p15"/>
            <p:cNvSpPr/>
            <p:nvPr/>
          </p:nvSpPr>
          <p:spPr>
            <a:xfrm rot="5400000">
              <a:off x="11093998" y="5596726"/>
              <a:ext cx="144445" cy="97107"/>
            </a:xfrm>
            <a:custGeom>
              <a:avLst/>
              <a:gdLst/>
              <a:ahLst/>
              <a:cxnLst/>
              <a:rect l="l" t="t" r="r" b="b"/>
              <a:pathLst>
                <a:path w="44" h="32" extrusionOk="0">
                  <a:moveTo>
                    <a:pt x="31" y="1"/>
                  </a:moveTo>
                  <a:cubicBezTo>
                    <a:pt x="40" y="0"/>
                    <a:pt x="44" y="8"/>
                    <a:pt x="43" y="16"/>
                  </a:cubicBezTo>
                  <a:cubicBezTo>
                    <a:pt x="29" y="32"/>
                    <a:pt x="0" y="7"/>
                    <a:pt x="31"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60" name="Google Shape;60;p15"/>
            <p:cNvSpPr/>
            <p:nvPr/>
          </p:nvSpPr>
          <p:spPr>
            <a:xfrm rot="5400000">
              <a:off x="11097788" y="4080854"/>
              <a:ext cx="131153" cy="84866"/>
            </a:xfrm>
            <a:custGeom>
              <a:avLst/>
              <a:gdLst/>
              <a:ahLst/>
              <a:cxnLst/>
              <a:rect l="l" t="t" r="r" b="b"/>
              <a:pathLst>
                <a:path w="40" h="28" extrusionOk="0">
                  <a:moveTo>
                    <a:pt x="27" y="1"/>
                  </a:moveTo>
                  <a:cubicBezTo>
                    <a:pt x="35" y="0"/>
                    <a:pt x="40" y="10"/>
                    <a:pt x="38" y="17"/>
                  </a:cubicBezTo>
                  <a:cubicBezTo>
                    <a:pt x="17" y="28"/>
                    <a:pt x="0" y="7"/>
                    <a:pt x="27"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61" name="Google Shape;61;p15"/>
            <p:cNvSpPr/>
            <p:nvPr/>
          </p:nvSpPr>
          <p:spPr>
            <a:xfrm rot="5400000">
              <a:off x="11075637" y="5836680"/>
              <a:ext cx="144445" cy="102819"/>
            </a:xfrm>
            <a:custGeom>
              <a:avLst/>
              <a:gdLst/>
              <a:ahLst/>
              <a:cxnLst/>
              <a:rect l="l" t="t" r="r" b="b"/>
              <a:pathLst>
                <a:path w="44" h="34" extrusionOk="0">
                  <a:moveTo>
                    <a:pt x="31" y="0"/>
                  </a:moveTo>
                  <a:cubicBezTo>
                    <a:pt x="39" y="0"/>
                    <a:pt x="44" y="12"/>
                    <a:pt x="42" y="19"/>
                  </a:cubicBezTo>
                  <a:cubicBezTo>
                    <a:pt x="25" y="34"/>
                    <a:pt x="0" y="8"/>
                    <a:pt x="31"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62" name="Google Shape;62;p15"/>
            <p:cNvSpPr/>
            <p:nvPr/>
          </p:nvSpPr>
          <p:spPr>
            <a:xfrm rot="5400000">
              <a:off x="11124696" y="2830776"/>
              <a:ext cx="121406" cy="81603"/>
            </a:xfrm>
            <a:custGeom>
              <a:avLst/>
              <a:gdLst/>
              <a:ahLst/>
              <a:cxnLst/>
              <a:rect l="l" t="t" r="r" b="b"/>
              <a:pathLst>
                <a:path w="37" h="27" extrusionOk="0">
                  <a:moveTo>
                    <a:pt x="19" y="1"/>
                  </a:moveTo>
                  <a:cubicBezTo>
                    <a:pt x="31" y="2"/>
                    <a:pt x="37" y="24"/>
                    <a:pt x="21" y="27"/>
                  </a:cubicBezTo>
                  <a:cubicBezTo>
                    <a:pt x="1" y="27"/>
                    <a:pt x="0" y="0"/>
                    <a:pt x="19" y="1"/>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63" name="Google Shape;63;p15"/>
            <p:cNvSpPr/>
            <p:nvPr/>
          </p:nvSpPr>
          <p:spPr>
            <a:xfrm rot="5400000">
              <a:off x="11082841" y="3849727"/>
              <a:ext cx="147990" cy="78339"/>
            </a:xfrm>
            <a:custGeom>
              <a:avLst/>
              <a:gdLst/>
              <a:ahLst/>
              <a:cxnLst/>
              <a:rect l="l" t="t" r="r" b="b"/>
              <a:pathLst>
                <a:path w="45" h="26" extrusionOk="0">
                  <a:moveTo>
                    <a:pt x="22" y="0"/>
                  </a:moveTo>
                  <a:cubicBezTo>
                    <a:pt x="32" y="2"/>
                    <a:pt x="45" y="22"/>
                    <a:pt x="28" y="26"/>
                  </a:cubicBezTo>
                  <a:cubicBezTo>
                    <a:pt x="10" y="24"/>
                    <a:pt x="0" y="9"/>
                    <a:pt x="22"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64" name="Google Shape;64;p15"/>
            <p:cNvSpPr/>
            <p:nvPr/>
          </p:nvSpPr>
          <p:spPr>
            <a:xfrm rot="5400000">
              <a:off x="11078098" y="3616257"/>
              <a:ext cx="133812" cy="79154"/>
            </a:xfrm>
            <a:custGeom>
              <a:avLst/>
              <a:gdLst/>
              <a:ahLst/>
              <a:cxnLst/>
              <a:rect l="l" t="t" r="r" b="b"/>
              <a:pathLst>
                <a:path w="41" h="26" extrusionOk="0">
                  <a:moveTo>
                    <a:pt x="19" y="0"/>
                  </a:moveTo>
                  <a:cubicBezTo>
                    <a:pt x="41" y="9"/>
                    <a:pt x="28" y="26"/>
                    <a:pt x="7" y="19"/>
                  </a:cubicBezTo>
                  <a:cubicBezTo>
                    <a:pt x="0" y="8"/>
                    <a:pt x="7" y="1"/>
                    <a:pt x="19"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65" name="Google Shape;65;p15"/>
            <p:cNvSpPr/>
            <p:nvPr/>
          </p:nvSpPr>
          <p:spPr>
            <a:xfrm rot="5400000">
              <a:off x="11076712" y="6507925"/>
              <a:ext cx="127608" cy="81603"/>
            </a:xfrm>
            <a:custGeom>
              <a:avLst/>
              <a:gdLst/>
              <a:ahLst/>
              <a:cxnLst/>
              <a:rect l="l" t="t" r="r" b="b"/>
              <a:pathLst>
                <a:path w="39" h="27" extrusionOk="0">
                  <a:moveTo>
                    <a:pt x="21" y="2"/>
                  </a:moveTo>
                  <a:cubicBezTo>
                    <a:pt x="36" y="0"/>
                    <a:pt x="39" y="17"/>
                    <a:pt x="26" y="24"/>
                  </a:cubicBezTo>
                  <a:cubicBezTo>
                    <a:pt x="8" y="27"/>
                    <a:pt x="0" y="9"/>
                    <a:pt x="21" y="2"/>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66" name="Google Shape;66;p15"/>
            <p:cNvSpPr/>
            <p:nvPr/>
          </p:nvSpPr>
          <p:spPr>
            <a:xfrm rot="5400000">
              <a:off x="11141853" y="34906"/>
              <a:ext cx="131153" cy="88130"/>
            </a:xfrm>
            <a:custGeom>
              <a:avLst/>
              <a:gdLst/>
              <a:ahLst/>
              <a:cxnLst/>
              <a:rect l="l" t="t" r="r" b="b"/>
              <a:pathLst>
                <a:path w="40" h="29" extrusionOk="0">
                  <a:moveTo>
                    <a:pt x="26" y="0"/>
                  </a:moveTo>
                  <a:cubicBezTo>
                    <a:pt x="34" y="0"/>
                    <a:pt x="40" y="10"/>
                    <a:pt x="39" y="20"/>
                  </a:cubicBezTo>
                  <a:cubicBezTo>
                    <a:pt x="17" y="29"/>
                    <a:pt x="0" y="10"/>
                    <a:pt x="26"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sp>
          <p:nvSpPr>
            <p:cNvPr id="67" name="Google Shape;67;p15"/>
            <p:cNvSpPr/>
            <p:nvPr/>
          </p:nvSpPr>
          <p:spPr>
            <a:xfrm rot="5400000">
              <a:off x="11301184" y="6639670"/>
              <a:ext cx="134697" cy="97107"/>
            </a:xfrm>
            <a:custGeom>
              <a:avLst/>
              <a:gdLst/>
              <a:ahLst/>
              <a:cxnLst/>
              <a:rect l="l" t="t" r="r" b="b"/>
              <a:pathLst>
                <a:path w="41" h="32" extrusionOk="0">
                  <a:moveTo>
                    <a:pt x="25" y="0"/>
                  </a:moveTo>
                  <a:cubicBezTo>
                    <a:pt x="41" y="13"/>
                    <a:pt x="15" y="32"/>
                    <a:pt x="4" y="18"/>
                  </a:cubicBezTo>
                  <a:cubicBezTo>
                    <a:pt x="0" y="5"/>
                    <a:pt x="15" y="0"/>
                    <a:pt x="25" y="0"/>
                  </a:cubicBezTo>
                  <a:close/>
                </a:path>
              </a:pathLst>
            </a:custGeom>
            <a:solidFill>
              <a:srgbClr val="E0D7D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b="0" i="0" u="none" strike="noStrike" cap="none">
                <a:solidFill>
                  <a:schemeClr val="dk2"/>
                </a:solidFill>
                <a:latin typeface="Avenir"/>
                <a:ea typeface="Avenir"/>
                <a:cs typeface="Avenir"/>
                <a:sym typeface="Avenir"/>
              </a:endParaRPr>
            </a:p>
          </p:txBody>
        </p:sp>
      </p:grpSp>
      <p:sp>
        <p:nvSpPr>
          <p:cNvPr id="68" name="Google Shape;68;p15"/>
          <p:cNvSpPr txBox="1">
            <a:spLocks noGrp="1"/>
          </p:cNvSpPr>
          <p:nvPr>
            <p:ph type="title"/>
          </p:nvPr>
        </p:nvSpPr>
        <p:spPr>
          <a:xfrm>
            <a:off x="1069848" y="502920"/>
            <a:ext cx="9634011"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15"/>
          <p:cNvSpPr txBox="1">
            <a:spLocks noGrp="1"/>
          </p:cNvSpPr>
          <p:nvPr>
            <p:ph type="body" idx="1"/>
          </p:nvPr>
        </p:nvSpPr>
        <p:spPr>
          <a:xfrm>
            <a:off x="1069848" y="1874520"/>
            <a:ext cx="9634011" cy="4351338"/>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150000"/>
              </a:lnSpc>
              <a:spcBef>
                <a:spcPts val="1000"/>
              </a:spcBef>
              <a:spcAft>
                <a:spcPts val="0"/>
              </a:spcAft>
              <a:buClr>
                <a:srgbClr val="C2B2A7"/>
              </a:buClr>
              <a:buSzPts val="2000"/>
              <a:buFont typeface="Arial"/>
              <a:buChar char="•"/>
              <a:defRPr sz="2000" b="0" i="0" u="none" strike="noStrike" cap="none">
                <a:solidFill>
                  <a:schemeClr val="dk2"/>
                </a:solidFill>
                <a:latin typeface="Avenir"/>
                <a:ea typeface="Avenir"/>
                <a:cs typeface="Avenir"/>
                <a:sym typeface="Avenir"/>
              </a:defRPr>
            </a:lvl1pPr>
            <a:lvl2pPr marL="914400" marR="0" lvl="1" indent="-228600" algn="l" rtl="0">
              <a:lnSpc>
                <a:spcPct val="150000"/>
              </a:lnSpc>
              <a:spcBef>
                <a:spcPts val="500"/>
              </a:spcBef>
              <a:spcAft>
                <a:spcPts val="0"/>
              </a:spcAft>
              <a:buClr>
                <a:srgbClr val="C2B2A7"/>
              </a:buClr>
              <a:buSzPts val="1800"/>
              <a:buFont typeface="Avenir"/>
              <a:buNone/>
              <a:defRPr sz="1800" b="0" i="0" u="none" strike="noStrike" cap="none">
                <a:solidFill>
                  <a:schemeClr val="dk2"/>
                </a:solidFill>
                <a:latin typeface="Avenir"/>
                <a:ea typeface="Avenir"/>
                <a:cs typeface="Avenir"/>
                <a:sym typeface="Avenir"/>
              </a:defRPr>
            </a:lvl2pPr>
            <a:lvl3pPr marL="1371600" marR="0" lvl="2" indent="-330200" algn="l" rtl="0">
              <a:lnSpc>
                <a:spcPct val="150000"/>
              </a:lnSpc>
              <a:spcBef>
                <a:spcPts val="500"/>
              </a:spcBef>
              <a:spcAft>
                <a:spcPts val="0"/>
              </a:spcAft>
              <a:buClr>
                <a:srgbClr val="C2B2A7"/>
              </a:buClr>
              <a:buSzPts val="1600"/>
              <a:buFont typeface="Arial"/>
              <a:buChar char="•"/>
              <a:defRPr sz="1600" b="1" i="0" u="none" strike="noStrike" cap="none">
                <a:solidFill>
                  <a:schemeClr val="dk2"/>
                </a:solidFill>
                <a:latin typeface="Avenir"/>
                <a:ea typeface="Avenir"/>
                <a:cs typeface="Avenir"/>
                <a:sym typeface="Avenir"/>
              </a:defRPr>
            </a:lvl3pPr>
            <a:lvl4pPr marL="1828800" marR="0" lvl="3" indent="-228600" algn="l" rtl="0">
              <a:lnSpc>
                <a:spcPct val="150000"/>
              </a:lnSpc>
              <a:spcBef>
                <a:spcPts val="500"/>
              </a:spcBef>
              <a:spcAft>
                <a:spcPts val="0"/>
              </a:spcAft>
              <a:buClr>
                <a:srgbClr val="C2B2A7"/>
              </a:buClr>
              <a:buSzPts val="1400"/>
              <a:buFont typeface="Avenir"/>
              <a:buNone/>
              <a:defRPr sz="1400" b="0" i="0" u="none" strike="noStrike" cap="none">
                <a:solidFill>
                  <a:schemeClr val="dk2"/>
                </a:solidFill>
                <a:latin typeface="Avenir"/>
                <a:ea typeface="Avenir"/>
                <a:cs typeface="Avenir"/>
                <a:sym typeface="Avenir"/>
              </a:defRPr>
            </a:lvl4pPr>
            <a:lvl5pPr marL="2286000" marR="0" lvl="4" indent="-317500" algn="l" rtl="0">
              <a:lnSpc>
                <a:spcPct val="150000"/>
              </a:lnSpc>
              <a:spcBef>
                <a:spcPts val="500"/>
              </a:spcBef>
              <a:spcAft>
                <a:spcPts val="0"/>
              </a:spcAft>
              <a:buClr>
                <a:srgbClr val="C2B2A7"/>
              </a:buClr>
              <a:buSzPts val="1400"/>
              <a:buFont typeface="Arial"/>
              <a:buChar char="•"/>
              <a:defRPr sz="1400" b="0" i="0" u="none" strike="noStrike" cap="none">
                <a:solidFill>
                  <a:schemeClr val="dk2"/>
                </a:solidFill>
                <a:latin typeface="Avenir"/>
                <a:ea typeface="Avenir"/>
                <a:cs typeface="Avenir"/>
                <a:sym typeface="Aveni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9pPr>
          </a:lstStyle>
          <a:p>
            <a:endParaRPr/>
          </a:p>
        </p:txBody>
      </p:sp>
      <p:sp>
        <p:nvSpPr>
          <p:cNvPr id="70" name="Google Shape;70;p15"/>
          <p:cNvSpPr txBox="1">
            <a:spLocks noGrp="1"/>
          </p:cNvSpPr>
          <p:nvPr>
            <p:ph type="ftr" idx="11"/>
          </p:nvPr>
        </p:nvSpPr>
        <p:spPr>
          <a:xfrm rot="5400000">
            <a:off x="-1754871" y="2093199"/>
            <a:ext cx="4157472" cy="416082"/>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venir"/>
                <a:ea typeface="Avenir"/>
                <a:cs typeface="Avenir"/>
                <a:sym typeface="Avenir"/>
              </a:defRPr>
            </a:lvl2pPr>
            <a:lvl3pPr marR="0" lvl="2" algn="l" rtl="0">
              <a:spcBef>
                <a:spcPts val="0"/>
              </a:spcBef>
              <a:spcAft>
                <a:spcPts val="0"/>
              </a:spcAft>
              <a:buSzPts val="1400"/>
              <a:buNone/>
              <a:defRPr sz="1800" b="0" i="0" u="none" strike="noStrike" cap="none">
                <a:solidFill>
                  <a:schemeClr val="dk1"/>
                </a:solidFill>
                <a:latin typeface="Avenir"/>
                <a:ea typeface="Avenir"/>
                <a:cs typeface="Avenir"/>
                <a:sym typeface="Avenir"/>
              </a:defRPr>
            </a:lvl3pPr>
            <a:lvl4pPr marR="0" lvl="3" algn="l" rtl="0">
              <a:spcBef>
                <a:spcPts val="0"/>
              </a:spcBef>
              <a:spcAft>
                <a:spcPts val="0"/>
              </a:spcAft>
              <a:buSzPts val="1400"/>
              <a:buNone/>
              <a:defRPr sz="1800" b="0" i="0" u="none" strike="noStrike" cap="none">
                <a:solidFill>
                  <a:schemeClr val="dk1"/>
                </a:solidFill>
                <a:latin typeface="Avenir"/>
                <a:ea typeface="Avenir"/>
                <a:cs typeface="Avenir"/>
                <a:sym typeface="Avenir"/>
              </a:defRPr>
            </a:lvl4pPr>
            <a:lvl5pPr marR="0" lvl="4" algn="l" rtl="0">
              <a:spcBef>
                <a:spcPts val="0"/>
              </a:spcBef>
              <a:spcAft>
                <a:spcPts val="0"/>
              </a:spcAft>
              <a:buSzPts val="1400"/>
              <a:buNone/>
              <a:defRPr sz="1800" b="0" i="0" u="none" strike="noStrike" cap="none">
                <a:solidFill>
                  <a:schemeClr val="dk1"/>
                </a:solidFill>
                <a:latin typeface="Avenir"/>
                <a:ea typeface="Avenir"/>
                <a:cs typeface="Avenir"/>
                <a:sym typeface="Avenir"/>
              </a:defRPr>
            </a:lvl5pPr>
            <a:lvl6pPr marR="0" lvl="5" algn="l" rtl="0">
              <a:spcBef>
                <a:spcPts val="0"/>
              </a:spcBef>
              <a:spcAft>
                <a:spcPts val="0"/>
              </a:spcAft>
              <a:buSzPts val="1400"/>
              <a:buNone/>
              <a:defRPr sz="1800" b="0" i="0" u="none" strike="noStrike" cap="none">
                <a:solidFill>
                  <a:schemeClr val="dk1"/>
                </a:solidFill>
                <a:latin typeface="Avenir"/>
                <a:ea typeface="Avenir"/>
                <a:cs typeface="Avenir"/>
                <a:sym typeface="Avenir"/>
              </a:defRPr>
            </a:lvl6pPr>
            <a:lvl7pPr marR="0" lvl="6" algn="l" rtl="0">
              <a:spcBef>
                <a:spcPts val="0"/>
              </a:spcBef>
              <a:spcAft>
                <a:spcPts val="0"/>
              </a:spcAft>
              <a:buSzPts val="1400"/>
              <a:buNone/>
              <a:defRPr sz="1800" b="0" i="0" u="none" strike="noStrike" cap="none">
                <a:solidFill>
                  <a:schemeClr val="dk1"/>
                </a:solidFill>
                <a:latin typeface="Avenir"/>
                <a:ea typeface="Avenir"/>
                <a:cs typeface="Avenir"/>
                <a:sym typeface="Avenir"/>
              </a:defRPr>
            </a:lvl7pPr>
            <a:lvl8pPr marR="0" lvl="7" algn="l" rtl="0">
              <a:spcBef>
                <a:spcPts val="0"/>
              </a:spcBef>
              <a:spcAft>
                <a:spcPts val="0"/>
              </a:spcAft>
              <a:buSzPts val="1400"/>
              <a:buNone/>
              <a:defRPr sz="1800" b="0" i="0" u="none" strike="noStrike" cap="none">
                <a:solidFill>
                  <a:schemeClr val="dk1"/>
                </a:solidFill>
                <a:latin typeface="Avenir"/>
                <a:ea typeface="Avenir"/>
                <a:cs typeface="Avenir"/>
                <a:sym typeface="Avenir"/>
              </a:defRPr>
            </a:lvl8pPr>
            <a:lvl9pPr marR="0" lvl="8" algn="l" rtl="0">
              <a:spcBef>
                <a:spcPts val="0"/>
              </a:spcBef>
              <a:spcAft>
                <a:spcPts val="0"/>
              </a:spcAft>
              <a:buSzPts val="1400"/>
              <a:buNone/>
              <a:defRPr sz="1800" b="0" i="0" u="none" strike="noStrike" cap="none">
                <a:solidFill>
                  <a:schemeClr val="dk1"/>
                </a:solidFill>
                <a:latin typeface="Avenir"/>
                <a:ea typeface="Avenir"/>
                <a:cs typeface="Avenir"/>
                <a:sym typeface="Avenir"/>
              </a:defRPr>
            </a:lvl9pPr>
          </a:lstStyle>
          <a:p>
            <a:endParaRPr/>
          </a:p>
        </p:txBody>
      </p:sp>
      <p:sp>
        <p:nvSpPr>
          <p:cNvPr id="71" name="Google Shape;71;p15"/>
          <p:cNvSpPr txBox="1">
            <a:spLocks noGrp="1"/>
          </p:cNvSpPr>
          <p:nvPr>
            <p:ph type="dt" idx="10"/>
          </p:nvPr>
        </p:nvSpPr>
        <p:spPr>
          <a:xfrm>
            <a:off x="173736" y="6382512"/>
            <a:ext cx="2845901"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venir"/>
                <a:ea typeface="Avenir"/>
                <a:cs typeface="Avenir"/>
                <a:sym typeface="Avenir"/>
              </a:defRPr>
            </a:lvl2pPr>
            <a:lvl3pPr marR="0" lvl="2" algn="l" rtl="0">
              <a:spcBef>
                <a:spcPts val="0"/>
              </a:spcBef>
              <a:spcAft>
                <a:spcPts val="0"/>
              </a:spcAft>
              <a:buSzPts val="1400"/>
              <a:buNone/>
              <a:defRPr sz="1800" b="0" i="0" u="none" strike="noStrike" cap="none">
                <a:solidFill>
                  <a:schemeClr val="dk1"/>
                </a:solidFill>
                <a:latin typeface="Avenir"/>
                <a:ea typeface="Avenir"/>
                <a:cs typeface="Avenir"/>
                <a:sym typeface="Avenir"/>
              </a:defRPr>
            </a:lvl3pPr>
            <a:lvl4pPr marR="0" lvl="3" algn="l" rtl="0">
              <a:spcBef>
                <a:spcPts val="0"/>
              </a:spcBef>
              <a:spcAft>
                <a:spcPts val="0"/>
              </a:spcAft>
              <a:buSzPts val="1400"/>
              <a:buNone/>
              <a:defRPr sz="1800" b="0" i="0" u="none" strike="noStrike" cap="none">
                <a:solidFill>
                  <a:schemeClr val="dk1"/>
                </a:solidFill>
                <a:latin typeface="Avenir"/>
                <a:ea typeface="Avenir"/>
                <a:cs typeface="Avenir"/>
                <a:sym typeface="Avenir"/>
              </a:defRPr>
            </a:lvl4pPr>
            <a:lvl5pPr marR="0" lvl="4" algn="l" rtl="0">
              <a:spcBef>
                <a:spcPts val="0"/>
              </a:spcBef>
              <a:spcAft>
                <a:spcPts val="0"/>
              </a:spcAft>
              <a:buSzPts val="1400"/>
              <a:buNone/>
              <a:defRPr sz="1800" b="0" i="0" u="none" strike="noStrike" cap="none">
                <a:solidFill>
                  <a:schemeClr val="dk1"/>
                </a:solidFill>
                <a:latin typeface="Avenir"/>
                <a:ea typeface="Avenir"/>
                <a:cs typeface="Avenir"/>
                <a:sym typeface="Avenir"/>
              </a:defRPr>
            </a:lvl5pPr>
            <a:lvl6pPr marR="0" lvl="5" algn="l" rtl="0">
              <a:spcBef>
                <a:spcPts val="0"/>
              </a:spcBef>
              <a:spcAft>
                <a:spcPts val="0"/>
              </a:spcAft>
              <a:buSzPts val="1400"/>
              <a:buNone/>
              <a:defRPr sz="1800" b="0" i="0" u="none" strike="noStrike" cap="none">
                <a:solidFill>
                  <a:schemeClr val="dk1"/>
                </a:solidFill>
                <a:latin typeface="Avenir"/>
                <a:ea typeface="Avenir"/>
                <a:cs typeface="Avenir"/>
                <a:sym typeface="Avenir"/>
              </a:defRPr>
            </a:lvl6pPr>
            <a:lvl7pPr marR="0" lvl="6" algn="l" rtl="0">
              <a:spcBef>
                <a:spcPts val="0"/>
              </a:spcBef>
              <a:spcAft>
                <a:spcPts val="0"/>
              </a:spcAft>
              <a:buSzPts val="1400"/>
              <a:buNone/>
              <a:defRPr sz="1800" b="0" i="0" u="none" strike="noStrike" cap="none">
                <a:solidFill>
                  <a:schemeClr val="dk1"/>
                </a:solidFill>
                <a:latin typeface="Avenir"/>
                <a:ea typeface="Avenir"/>
                <a:cs typeface="Avenir"/>
                <a:sym typeface="Avenir"/>
              </a:defRPr>
            </a:lvl7pPr>
            <a:lvl8pPr marR="0" lvl="7" algn="l" rtl="0">
              <a:spcBef>
                <a:spcPts val="0"/>
              </a:spcBef>
              <a:spcAft>
                <a:spcPts val="0"/>
              </a:spcAft>
              <a:buSzPts val="1400"/>
              <a:buNone/>
              <a:defRPr sz="1800" b="0" i="0" u="none" strike="noStrike" cap="none">
                <a:solidFill>
                  <a:schemeClr val="dk1"/>
                </a:solidFill>
                <a:latin typeface="Avenir"/>
                <a:ea typeface="Avenir"/>
                <a:cs typeface="Avenir"/>
                <a:sym typeface="Avenir"/>
              </a:defRPr>
            </a:lvl8pPr>
            <a:lvl9pPr marR="0" lvl="8" algn="l" rtl="0">
              <a:spcBef>
                <a:spcPts val="0"/>
              </a:spcBef>
              <a:spcAft>
                <a:spcPts val="0"/>
              </a:spcAft>
              <a:buSzPts val="1400"/>
              <a:buNone/>
              <a:defRPr sz="1800" b="0" i="0" u="none" strike="noStrike" cap="none">
                <a:solidFill>
                  <a:schemeClr val="dk1"/>
                </a:solidFill>
                <a:latin typeface="Avenir"/>
                <a:ea typeface="Avenir"/>
                <a:cs typeface="Avenir"/>
                <a:sym typeface="Avenir"/>
              </a:defRPr>
            </a:lvl9pPr>
          </a:lstStyle>
          <a:p>
            <a:endParaRPr/>
          </a:p>
        </p:txBody>
      </p:sp>
      <p:sp>
        <p:nvSpPr>
          <p:cNvPr id="72" name="Google Shape;72;p15"/>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venir"/>
                <a:ea typeface="Avenir"/>
                <a:cs typeface="Avenir"/>
                <a:sym typeface="Avenir"/>
              </a:defRPr>
            </a:lvl1pPr>
            <a:lvl2pPr marL="0" marR="0" lvl="1" indent="0" algn="r" rtl="0">
              <a:spcBef>
                <a:spcPts val="0"/>
              </a:spcBef>
              <a:buNone/>
              <a:defRPr sz="1050" b="0" i="0" u="none" strike="noStrike" cap="none">
                <a:solidFill>
                  <a:schemeClr val="dk2"/>
                </a:solidFill>
                <a:latin typeface="Avenir"/>
                <a:ea typeface="Avenir"/>
                <a:cs typeface="Avenir"/>
                <a:sym typeface="Avenir"/>
              </a:defRPr>
            </a:lvl2pPr>
            <a:lvl3pPr marL="0" marR="0" lvl="2" indent="0" algn="r" rtl="0">
              <a:spcBef>
                <a:spcPts val="0"/>
              </a:spcBef>
              <a:buNone/>
              <a:defRPr sz="1050" b="0" i="0" u="none" strike="noStrike" cap="none">
                <a:solidFill>
                  <a:schemeClr val="dk2"/>
                </a:solidFill>
                <a:latin typeface="Avenir"/>
                <a:ea typeface="Avenir"/>
                <a:cs typeface="Avenir"/>
                <a:sym typeface="Avenir"/>
              </a:defRPr>
            </a:lvl3pPr>
            <a:lvl4pPr marL="0" marR="0" lvl="3" indent="0" algn="r" rtl="0">
              <a:spcBef>
                <a:spcPts val="0"/>
              </a:spcBef>
              <a:buNone/>
              <a:defRPr sz="1050" b="0" i="0" u="none" strike="noStrike" cap="none">
                <a:solidFill>
                  <a:schemeClr val="dk2"/>
                </a:solidFill>
                <a:latin typeface="Avenir"/>
                <a:ea typeface="Avenir"/>
                <a:cs typeface="Avenir"/>
                <a:sym typeface="Avenir"/>
              </a:defRPr>
            </a:lvl4pPr>
            <a:lvl5pPr marL="0" marR="0" lvl="4" indent="0" algn="r" rtl="0">
              <a:spcBef>
                <a:spcPts val="0"/>
              </a:spcBef>
              <a:buNone/>
              <a:defRPr sz="1050" b="0" i="0" u="none" strike="noStrike" cap="none">
                <a:solidFill>
                  <a:schemeClr val="dk2"/>
                </a:solidFill>
                <a:latin typeface="Avenir"/>
                <a:ea typeface="Avenir"/>
                <a:cs typeface="Avenir"/>
                <a:sym typeface="Avenir"/>
              </a:defRPr>
            </a:lvl5pPr>
            <a:lvl6pPr marL="0" marR="0" lvl="5" indent="0" algn="r" rtl="0">
              <a:spcBef>
                <a:spcPts val="0"/>
              </a:spcBef>
              <a:buNone/>
              <a:defRPr sz="1050" b="0" i="0" u="none" strike="noStrike" cap="none">
                <a:solidFill>
                  <a:schemeClr val="dk2"/>
                </a:solidFill>
                <a:latin typeface="Avenir"/>
                <a:ea typeface="Avenir"/>
                <a:cs typeface="Avenir"/>
                <a:sym typeface="Avenir"/>
              </a:defRPr>
            </a:lvl6pPr>
            <a:lvl7pPr marL="0" marR="0" lvl="6" indent="0" algn="r" rtl="0">
              <a:spcBef>
                <a:spcPts val="0"/>
              </a:spcBef>
              <a:buNone/>
              <a:defRPr sz="1050" b="0" i="0" u="none" strike="noStrike" cap="none">
                <a:solidFill>
                  <a:schemeClr val="dk2"/>
                </a:solidFill>
                <a:latin typeface="Avenir"/>
                <a:ea typeface="Avenir"/>
                <a:cs typeface="Avenir"/>
                <a:sym typeface="Avenir"/>
              </a:defRPr>
            </a:lvl7pPr>
            <a:lvl8pPr marL="0" marR="0" lvl="7" indent="0" algn="r" rtl="0">
              <a:spcBef>
                <a:spcPts val="0"/>
              </a:spcBef>
              <a:buNone/>
              <a:defRPr sz="1050" b="0" i="0" u="none" strike="noStrike" cap="none">
                <a:solidFill>
                  <a:schemeClr val="dk2"/>
                </a:solidFill>
                <a:latin typeface="Avenir"/>
                <a:ea typeface="Avenir"/>
                <a:cs typeface="Avenir"/>
                <a:sym typeface="Avenir"/>
              </a:defRPr>
            </a:lvl8pPr>
            <a:lvl9pPr marL="0" marR="0" lvl="8" indent="0" algn="r" rtl="0">
              <a:spcBef>
                <a:spcPts val="0"/>
              </a:spcBef>
              <a:buNone/>
              <a:defRPr sz="105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png"/><Relationship Id="rId5" Type="http://schemas.openxmlformats.org/officeDocument/2006/relationships/image" Target="../media/image20.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2.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2.png"/><Relationship Id="rId5" Type="http://schemas.openxmlformats.org/officeDocument/2006/relationships/image" Target="../media/image23.jpg"/><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4.jpg"/><Relationship Id="rId5" Type="http://schemas.openxmlformats.org/officeDocument/2006/relationships/image" Target="../media/image3.png"/><Relationship Id="rId10" Type="http://schemas.openxmlformats.org/officeDocument/2006/relationships/image" Target="../media/image2.png"/><Relationship Id="rId4" Type="http://schemas.openxmlformats.org/officeDocument/2006/relationships/notesSlide" Target="../notesSlides/notesSlide2.xml"/><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slideLayout" Target="../slideLayouts/slideLayout8.xml"/><Relationship Id="rId7" Type="http://schemas.openxmlformats.org/officeDocument/2006/relationships/image" Target="../media/image14.jp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notesSlide" Target="../notesSlides/notesSlide5.xml"/><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16.jp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17.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png"/><Relationship Id="rId5" Type="http://schemas.openxmlformats.org/officeDocument/2006/relationships/image" Target="../media/image19.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pic>
        <p:nvPicPr>
          <p:cNvPr id="798" name="Google Shape;798;p1"/>
          <p:cNvPicPr preferRelativeResize="0"/>
          <p:nvPr/>
        </p:nvPicPr>
        <p:blipFill rotWithShape="1">
          <a:blip r:embed="rId5">
            <a:alphaModFix/>
          </a:blip>
          <a:srcRect t="15711"/>
          <a:stretch/>
        </p:blipFill>
        <p:spPr>
          <a:xfrm>
            <a:off x="1531" y="0"/>
            <a:ext cx="12188938" cy="6857992"/>
          </a:xfrm>
          <a:custGeom>
            <a:avLst/>
            <a:gdLst/>
            <a:ahLst/>
            <a:cxnLst/>
            <a:rect l="l" t="t" r="r" b="b"/>
            <a:pathLst>
              <a:path w="12188938" h="6857992" extrusionOk="0">
                <a:moveTo>
                  <a:pt x="10789622" y="4110765"/>
                </a:moveTo>
                <a:cubicBezTo>
                  <a:pt x="10708277" y="4128616"/>
                  <a:pt x="10735392" y="4189310"/>
                  <a:pt x="10793496" y="4192880"/>
                </a:cubicBezTo>
                <a:cubicBezTo>
                  <a:pt x="10859347" y="4189310"/>
                  <a:pt x="10851600" y="4110765"/>
                  <a:pt x="10789622" y="4110765"/>
                </a:cubicBezTo>
                <a:close/>
                <a:moveTo>
                  <a:pt x="11430043" y="4107476"/>
                </a:moveTo>
                <a:cubicBezTo>
                  <a:pt x="11320742" y="4150369"/>
                  <a:pt x="11414429" y="4207560"/>
                  <a:pt x="11480790" y="4171816"/>
                </a:cubicBezTo>
                <a:cubicBezTo>
                  <a:pt x="11488597" y="4143220"/>
                  <a:pt x="11461272" y="4100327"/>
                  <a:pt x="11430043" y="4107476"/>
                </a:cubicBezTo>
                <a:close/>
                <a:moveTo>
                  <a:pt x="11643184" y="4107090"/>
                </a:moveTo>
                <a:cubicBezTo>
                  <a:pt x="11569378" y="4121493"/>
                  <a:pt x="11592685" y="4171903"/>
                  <a:pt x="11643184" y="4186306"/>
                </a:cubicBezTo>
                <a:cubicBezTo>
                  <a:pt x="11713106" y="4186306"/>
                  <a:pt x="11705337" y="4110691"/>
                  <a:pt x="11643184" y="4107090"/>
                </a:cubicBezTo>
                <a:close/>
                <a:moveTo>
                  <a:pt x="11084439" y="4104189"/>
                </a:moveTo>
                <a:cubicBezTo>
                  <a:pt x="11002864" y="4107756"/>
                  <a:pt x="11014518" y="4196932"/>
                  <a:pt x="11088324" y="4196932"/>
                </a:cubicBezTo>
                <a:cubicBezTo>
                  <a:pt x="11146592" y="4186231"/>
                  <a:pt x="11127169" y="4111323"/>
                  <a:pt x="11084439" y="4104189"/>
                </a:cubicBezTo>
                <a:close/>
                <a:moveTo>
                  <a:pt x="11977268" y="4064583"/>
                </a:moveTo>
                <a:cubicBezTo>
                  <a:pt x="11899635" y="4071712"/>
                  <a:pt x="11884108" y="4132308"/>
                  <a:pt x="11957860" y="4157259"/>
                </a:cubicBezTo>
                <a:cubicBezTo>
                  <a:pt x="12016085" y="4167952"/>
                  <a:pt x="12039375" y="4071712"/>
                  <a:pt x="11977268" y="4064583"/>
                </a:cubicBezTo>
                <a:close/>
                <a:moveTo>
                  <a:pt x="10164195" y="4056856"/>
                </a:moveTo>
                <a:cubicBezTo>
                  <a:pt x="10082803" y="4064064"/>
                  <a:pt x="10086679" y="4143355"/>
                  <a:pt x="10164195" y="4150563"/>
                </a:cubicBezTo>
                <a:cubicBezTo>
                  <a:pt x="10222333" y="4139751"/>
                  <a:pt x="10206830" y="4071273"/>
                  <a:pt x="10164195" y="4056856"/>
                </a:cubicBezTo>
                <a:close/>
                <a:moveTo>
                  <a:pt x="10470889" y="4053956"/>
                </a:moveTo>
                <a:cubicBezTo>
                  <a:pt x="10439900" y="4071875"/>
                  <a:pt x="10381796" y="4075459"/>
                  <a:pt x="10447647" y="4147134"/>
                </a:cubicBezTo>
                <a:cubicBezTo>
                  <a:pt x="10532866" y="4165053"/>
                  <a:pt x="10532866" y="4064707"/>
                  <a:pt x="10470889" y="4053956"/>
                </a:cubicBezTo>
                <a:close/>
                <a:moveTo>
                  <a:pt x="9577411" y="4039202"/>
                </a:moveTo>
                <a:cubicBezTo>
                  <a:pt x="9538694" y="4035601"/>
                  <a:pt x="9480619" y="4057206"/>
                  <a:pt x="9496106" y="4104016"/>
                </a:cubicBezTo>
                <a:cubicBezTo>
                  <a:pt x="9538694" y="4154427"/>
                  <a:pt x="9643230" y="4086012"/>
                  <a:pt x="9577411" y="4039202"/>
                </a:cubicBezTo>
                <a:close/>
                <a:moveTo>
                  <a:pt x="9818337" y="4024973"/>
                </a:moveTo>
                <a:cubicBezTo>
                  <a:pt x="9709324" y="4050145"/>
                  <a:pt x="9806657" y="4154426"/>
                  <a:pt x="9872844" y="4096891"/>
                </a:cubicBezTo>
                <a:cubicBezTo>
                  <a:pt x="9884524" y="4064528"/>
                  <a:pt x="9841697" y="4028569"/>
                  <a:pt x="9818337" y="4024973"/>
                </a:cubicBezTo>
                <a:close/>
                <a:moveTo>
                  <a:pt x="9255412" y="4021111"/>
                </a:moveTo>
                <a:cubicBezTo>
                  <a:pt x="9177979" y="4039132"/>
                  <a:pt x="9147005" y="4114818"/>
                  <a:pt x="9236054" y="4114818"/>
                </a:cubicBezTo>
                <a:cubicBezTo>
                  <a:pt x="9294129" y="4104006"/>
                  <a:pt x="9309616" y="4035528"/>
                  <a:pt x="9255412" y="4021111"/>
                </a:cubicBezTo>
                <a:close/>
                <a:moveTo>
                  <a:pt x="8755009" y="3985365"/>
                </a:moveTo>
                <a:cubicBezTo>
                  <a:pt x="8681203" y="4006969"/>
                  <a:pt x="8708395" y="4050178"/>
                  <a:pt x="8758894" y="4064581"/>
                </a:cubicBezTo>
                <a:cubicBezTo>
                  <a:pt x="8824931" y="4060980"/>
                  <a:pt x="8817162" y="3992567"/>
                  <a:pt x="8755009" y="3985365"/>
                </a:cubicBezTo>
                <a:close/>
                <a:moveTo>
                  <a:pt x="8954716" y="3983984"/>
                </a:moveTo>
                <a:cubicBezTo>
                  <a:pt x="8908335" y="4005371"/>
                  <a:pt x="8923795" y="4055273"/>
                  <a:pt x="8966312" y="4076660"/>
                </a:cubicBezTo>
                <a:cubicBezTo>
                  <a:pt x="9055209" y="4065967"/>
                  <a:pt x="9039749" y="3973291"/>
                  <a:pt x="8954716" y="3983984"/>
                </a:cubicBezTo>
                <a:close/>
                <a:moveTo>
                  <a:pt x="2444354" y="3954971"/>
                </a:moveTo>
                <a:cubicBezTo>
                  <a:pt x="2444354" y="3958514"/>
                  <a:pt x="2444354" y="3958514"/>
                  <a:pt x="2444354" y="3962056"/>
                </a:cubicBezTo>
                <a:cubicBezTo>
                  <a:pt x="2447502" y="3965599"/>
                  <a:pt x="2447502" y="3954971"/>
                  <a:pt x="2444354" y="3954971"/>
                </a:cubicBezTo>
                <a:close/>
                <a:moveTo>
                  <a:pt x="152046" y="3893917"/>
                </a:moveTo>
                <a:cubicBezTo>
                  <a:pt x="93821" y="3890314"/>
                  <a:pt x="66649" y="3962377"/>
                  <a:pt x="124874" y="3973187"/>
                </a:cubicBezTo>
                <a:cubicBezTo>
                  <a:pt x="194744" y="4023631"/>
                  <a:pt x="221916" y="3901124"/>
                  <a:pt x="152046" y="3893917"/>
                </a:cubicBezTo>
                <a:close/>
                <a:moveTo>
                  <a:pt x="638431" y="3886118"/>
                </a:moveTo>
                <a:cubicBezTo>
                  <a:pt x="587970" y="3882520"/>
                  <a:pt x="568561" y="3918497"/>
                  <a:pt x="591851" y="3954475"/>
                </a:cubicBezTo>
                <a:cubicBezTo>
                  <a:pt x="665603" y="3986854"/>
                  <a:pt x="723828" y="3904106"/>
                  <a:pt x="638431" y="3886118"/>
                </a:cubicBezTo>
                <a:close/>
                <a:moveTo>
                  <a:pt x="2020621" y="3879602"/>
                </a:moveTo>
                <a:cubicBezTo>
                  <a:pt x="1993449" y="3915458"/>
                  <a:pt x="1977922" y="3854503"/>
                  <a:pt x="1970159" y="3940557"/>
                </a:cubicBezTo>
                <a:cubicBezTo>
                  <a:pt x="2040029" y="4040953"/>
                  <a:pt x="2125430" y="3897530"/>
                  <a:pt x="2020621" y="3879602"/>
                </a:cubicBezTo>
                <a:close/>
                <a:moveTo>
                  <a:pt x="2665543" y="3875853"/>
                </a:moveTo>
                <a:cubicBezTo>
                  <a:pt x="2560804" y="3918747"/>
                  <a:pt x="2642268" y="3972363"/>
                  <a:pt x="2715973" y="3943768"/>
                </a:cubicBezTo>
                <a:cubicBezTo>
                  <a:pt x="2727611" y="3922321"/>
                  <a:pt x="2696577" y="3865130"/>
                  <a:pt x="2665543" y="3875853"/>
                </a:cubicBezTo>
                <a:close/>
                <a:moveTo>
                  <a:pt x="2354642" y="3875755"/>
                </a:moveTo>
                <a:cubicBezTo>
                  <a:pt x="2307836" y="3886466"/>
                  <a:pt x="2292234" y="3932879"/>
                  <a:pt x="2331239" y="3957870"/>
                </a:cubicBezTo>
                <a:cubicBezTo>
                  <a:pt x="2413150" y="3940019"/>
                  <a:pt x="2444354" y="3904317"/>
                  <a:pt x="2354642" y="3875755"/>
                </a:cubicBezTo>
                <a:close/>
                <a:moveTo>
                  <a:pt x="3277407" y="3871629"/>
                </a:moveTo>
                <a:cubicBezTo>
                  <a:pt x="3238690" y="3868028"/>
                  <a:pt x="3180615" y="3889633"/>
                  <a:pt x="3196102" y="3936443"/>
                </a:cubicBezTo>
                <a:cubicBezTo>
                  <a:pt x="3238690" y="3986854"/>
                  <a:pt x="3343226" y="3918439"/>
                  <a:pt x="3277407" y="3871629"/>
                </a:cubicBezTo>
                <a:close/>
                <a:moveTo>
                  <a:pt x="2934216" y="3870580"/>
                </a:moveTo>
                <a:cubicBezTo>
                  <a:pt x="2871807" y="3881281"/>
                  <a:pt x="2844505" y="3938354"/>
                  <a:pt x="2918615" y="3963323"/>
                </a:cubicBezTo>
                <a:cubicBezTo>
                  <a:pt x="2977122" y="3959756"/>
                  <a:pt x="2996625" y="3881281"/>
                  <a:pt x="2934216" y="3870580"/>
                </a:cubicBezTo>
                <a:close/>
                <a:moveTo>
                  <a:pt x="1438182" y="3868995"/>
                </a:moveTo>
                <a:cubicBezTo>
                  <a:pt x="1356435" y="3890336"/>
                  <a:pt x="1391468" y="3925905"/>
                  <a:pt x="1438182" y="3947246"/>
                </a:cubicBezTo>
                <a:cubicBezTo>
                  <a:pt x="1504359" y="3940132"/>
                  <a:pt x="1500466" y="3876109"/>
                  <a:pt x="1438182" y="3868995"/>
                </a:cubicBezTo>
                <a:close/>
                <a:moveTo>
                  <a:pt x="1765862" y="3862391"/>
                </a:moveTo>
                <a:cubicBezTo>
                  <a:pt x="1730858" y="3876602"/>
                  <a:pt x="1676408" y="3887259"/>
                  <a:pt x="1738637" y="3951206"/>
                </a:cubicBezTo>
                <a:cubicBezTo>
                  <a:pt x="1835871" y="3972522"/>
                  <a:pt x="1831981" y="3873049"/>
                  <a:pt x="1765862" y="3862391"/>
                </a:cubicBezTo>
                <a:close/>
                <a:moveTo>
                  <a:pt x="1154678" y="3861266"/>
                </a:moveTo>
                <a:cubicBezTo>
                  <a:pt x="1077376" y="3879117"/>
                  <a:pt x="1108297" y="3925530"/>
                  <a:pt x="1154678" y="3939811"/>
                </a:cubicBezTo>
                <a:cubicBezTo>
                  <a:pt x="1224250" y="3943381"/>
                  <a:pt x="1220385" y="3871977"/>
                  <a:pt x="1154678" y="3861266"/>
                </a:cubicBezTo>
                <a:close/>
                <a:moveTo>
                  <a:pt x="878722" y="3858367"/>
                </a:moveTo>
                <a:cubicBezTo>
                  <a:pt x="793069" y="3890364"/>
                  <a:pt x="828109" y="3940136"/>
                  <a:pt x="902082" y="3947246"/>
                </a:cubicBezTo>
                <a:cubicBezTo>
                  <a:pt x="968269" y="3933025"/>
                  <a:pt x="917656" y="3861922"/>
                  <a:pt x="878722" y="3858367"/>
                </a:cubicBezTo>
                <a:close/>
                <a:moveTo>
                  <a:pt x="449757" y="3849853"/>
                </a:moveTo>
                <a:cubicBezTo>
                  <a:pt x="411040" y="3846252"/>
                  <a:pt x="352965" y="3867857"/>
                  <a:pt x="368452" y="3914667"/>
                </a:cubicBezTo>
                <a:cubicBezTo>
                  <a:pt x="411040" y="3965078"/>
                  <a:pt x="515576" y="3896663"/>
                  <a:pt x="449757" y="3849853"/>
                </a:cubicBezTo>
                <a:close/>
                <a:moveTo>
                  <a:pt x="11651208" y="3796213"/>
                </a:moveTo>
                <a:cubicBezTo>
                  <a:pt x="11620219" y="3824808"/>
                  <a:pt x="11604725" y="3774766"/>
                  <a:pt x="11600851" y="3856978"/>
                </a:cubicBezTo>
                <a:cubicBezTo>
                  <a:pt x="11662828" y="3953488"/>
                  <a:pt x="11751921" y="3810511"/>
                  <a:pt x="11651208" y="3796213"/>
                </a:cubicBezTo>
                <a:close/>
                <a:moveTo>
                  <a:pt x="11969505" y="3789255"/>
                </a:moveTo>
                <a:cubicBezTo>
                  <a:pt x="11938451" y="3803504"/>
                  <a:pt x="11884108" y="3814191"/>
                  <a:pt x="11946215" y="3878313"/>
                </a:cubicBezTo>
                <a:cubicBezTo>
                  <a:pt x="12039375" y="3903249"/>
                  <a:pt x="12039375" y="3799942"/>
                  <a:pt x="11969505" y="3789255"/>
                </a:cubicBezTo>
                <a:close/>
                <a:moveTo>
                  <a:pt x="9892567" y="3764136"/>
                </a:moveTo>
                <a:cubicBezTo>
                  <a:pt x="9888720" y="3767679"/>
                  <a:pt x="9896413" y="3774764"/>
                  <a:pt x="9900260" y="3767679"/>
                </a:cubicBezTo>
                <a:cubicBezTo>
                  <a:pt x="9896413" y="3767679"/>
                  <a:pt x="9892567" y="3764136"/>
                  <a:pt x="9892567" y="3764136"/>
                </a:cubicBezTo>
                <a:close/>
                <a:moveTo>
                  <a:pt x="11015833" y="3747231"/>
                </a:moveTo>
                <a:cubicBezTo>
                  <a:pt x="10945912" y="3747231"/>
                  <a:pt x="10934258" y="3854375"/>
                  <a:pt x="11008064" y="3829375"/>
                </a:cubicBezTo>
                <a:cubicBezTo>
                  <a:pt x="11046910" y="3865089"/>
                  <a:pt x="11077986" y="3747231"/>
                  <a:pt x="11015833" y="3747231"/>
                </a:cubicBezTo>
                <a:close/>
                <a:moveTo>
                  <a:pt x="9713361" y="3736605"/>
                </a:moveTo>
                <a:cubicBezTo>
                  <a:pt x="9632016" y="3754456"/>
                  <a:pt x="9659131" y="3815150"/>
                  <a:pt x="9717235" y="3818720"/>
                </a:cubicBezTo>
                <a:cubicBezTo>
                  <a:pt x="9783086" y="3815150"/>
                  <a:pt x="9775339" y="3736605"/>
                  <a:pt x="9713361" y="3736605"/>
                </a:cubicBezTo>
                <a:close/>
                <a:moveTo>
                  <a:pt x="10638051" y="3736359"/>
                </a:moveTo>
                <a:cubicBezTo>
                  <a:pt x="10525048" y="3765000"/>
                  <a:pt x="10610775" y="3854503"/>
                  <a:pt x="10680915" y="3804381"/>
                </a:cubicBezTo>
                <a:cubicBezTo>
                  <a:pt x="10688708" y="3775741"/>
                  <a:pt x="10673121" y="3732779"/>
                  <a:pt x="10638051" y="3736359"/>
                </a:cubicBezTo>
                <a:close/>
                <a:moveTo>
                  <a:pt x="10264977" y="3722113"/>
                </a:moveTo>
                <a:cubicBezTo>
                  <a:pt x="10214320" y="3729269"/>
                  <a:pt x="10179250" y="3786518"/>
                  <a:pt x="10233803" y="3811564"/>
                </a:cubicBezTo>
                <a:cubicBezTo>
                  <a:pt x="10288357" y="3818720"/>
                  <a:pt x="10342910" y="3747159"/>
                  <a:pt x="10264977" y="3722113"/>
                </a:cubicBezTo>
                <a:close/>
                <a:moveTo>
                  <a:pt x="11255210" y="3710038"/>
                </a:moveTo>
                <a:cubicBezTo>
                  <a:pt x="11146591" y="3735099"/>
                  <a:pt x="11235813" y="3831762"/>
                  <a:pt x="11305640" y="3785221"/>
                </a:cubicBezTo>
                <a:cubicBezTo>
                  <a:pt x="11313398" y="3749419"/>
                  <a:pt x="11282364" y="3713618"/>
                  <a:pt x="11255210" y="3710038"/>
                </a:cubicBezTo>
                <a:close/>
                <a:moveTo>
                  <a:pt x="8843923" y="3695267"/>
                </a:moveTo>
                <a:cubicBezTo>
                  <a:pt x="8734709" y="3734688"/>
                  <a:pt x="8804918" y="3802780"/>
                  <a:pt x="8886829" y="3766942"/>
                </a:cubicBezTo>
                <a:cubicBezTo>
                  <a:pt x="8882928" y="3734688"/>
                  <a:pt x="8882928" y="3691683"/>
                  <a:pt x="8843923" y="3695267"/>
                </a:cubicBezTo>
                <a:close/>
                <a:moveTo>
                  <a:pt x="9156291" y="3691684"/>
                </a:moveTo>
                <a:cubicBezTo>
                  <a:pt x="9066744" y="3720517"/>
                  <a:pt x="9105677" y="3778183"/>
                  <a:pt x="9183544" y="3785391"/>
                </a:cubicBezTo>
                <a:cubicBezTo>
                  <a:pt x="9241944" y="3767371"/>
                  <a:pt x="9195224" y="3698892"/>
                  <a:pt x="9156291" y="3691684"/>
                </a:cubicBezTo>
                <a:close/>
                <a:moveTo>
                  <a:pt x="9953307" y="3691683"/>
                </a:moveTo>
                <a:cubicBezTo>
                  <a:pt x="9789973" y="3713275"/>
                  <a:pt x="10015530" y="3835627"/>
                  <a:pt x="9996085" y="3752859"/>
                </a:cubicBezTo>
                <a:cubicBezTo>
                  <a:pt x="9984419" y="3724071"/>
                  <a:pt x="9992197" y="3691683"/>
                  <a:pt x="9953307" y="3691683"/>
                </a:cubicBezTo>
                <a:close/>
                <a:moveTo>
                  <a:pt x="9435245" y="3691681"/>
                </a:moveTo>
                <a:cubicBezTo>
                  <a:pt x="9415829" y="3709674"/>
                  <a:pt x="9388646" y="3731266"/>
                  <a:pt x="9415829" y="3698878"/>
                </a:cubicBezTo>
                <a:cubicBezTo>
                  <a:pt x="9295448" y="3781646"/>
                  <a:pt x="9555626" y="3835625"/>
                  <a:pt x="9466311" y="3698878"/>
                </a:cubicBezTo>
                <a:cubicBezTo>
                  <a:pt x="9454661" y="3691681"/>
                  <a:pt x="9446895" y="3702477"/>
                  <a:pt x="9435245" y="3691681"/>
                </a:cubicBezTo>
                <a:close/>
                <a:moveTo>
                  <a:pt x="2587306" y="3639747"/>
                </a:moveTo>
                <a:cubicBezTo>
                  <a:pt x="2552461" y="3636175"/>
                  <a:pt x="2490514" y="3654032"/>
                  <a:pt x="2506000" y="3704033"/>
                </a:cubicBezTo>
                <a:cubicBezTo>
                  <a:pt x="2548589" y="3754033"/>
                  <a:pt x="2653125" y="3686175"/>
                  <a:pt x="2587306" y="3639747"/>
                </a:cubicBezTo>
                <a:close/>
                <a:moveTo>
                  <a:pt x="2292026" y="3617819"/>
                </a:moveTo>
                <a:cubicBezTo>
                  <a:pt x="2222156" y="3632100"/>
                  <a:pt x="2198865" y="3696364"/>
                  <a:pt x="2295907" y="3699934"/>
                </a:cubicBezTo>
                <a:cubicBezTo>
                  <a:pt x="2346369" y="3689223"/>
                  <a:pt x="2354132" y="3617819"/>
                  <a:pt x="2292026" y="3617819"/>
                </a:cubicBezTo>
                <a:close/>
                <a:moveTo>
                  <a:pt x="3100946" y="3612641"/>
                </a:moveTo>
                <a:cubicBezTo>
                  <a:pt x="3054274" y="3616219"/>
                  <a:pt x="3027048" y="3641265"/>
                  <a:pt x="3054274" y="3684202"/>
                </a:cubicBezTo>
                <a:cubicBezTo>
                  <a:pt x="3135950" y="3709248"/>
                  <a:pt x="3186511" y="3644843"/>
                  <a:pt x="3100946" y="3612641"/>
                </a:cubicBezTo>
                <a:close/>
                <a:moveTo>
                  <a:pt x="343061" y="3611056"/>
                </a:moveTo>
                <a:cubicBezTo>
                  <a:pt x="281219" y="3621757"/>
                  <a:pt x="258029" y="3682397"/>
                  <a:pt x="327601" y="3703799"/>
                </a:cubicBezTo>
                <a:cubicBezTo>
                  <a:pt x="385577" y="3700232"/>
                  <a:pt x="404903" y="3621757"/>
                  <a:pt x="343061" y="3611056"/>
                </a:cubicBezTo>
                <a:close/>
                <a:moveTo>
                  <a:pt x="3384110" y="3609455"/>
                </a:moveTo>
                <a:cubicBezTo>
                  <a:pt x="3310304" y="3605877"/>
                  <a:pt x="3314189" y="3702484"/>
                  <a:pt x="3391880" y="3702484"/>
                </a:cubicBezTo>
                <a:cubicBezTo>
                  <a:pt x="3454033" y="3691750"/>
                  <a:pt x="3430726" y="3613033"/>
                  <a:pt x="3384110" y="3609455"/>
                </a:cubicBezTo>
                <a:close/>
                <a:moveTo>
                  <a:pt x="2824429" y="3603329"/>
                </a:moveTo>
                <a:cubicBezTo>
                  <a:pt x="2742518" y="3621241"/>
                  <a:pt x="2769822" y="3682143"/>
                  <a:pt x="2828330" y="3689308"/>
                </a:cubicBezTo>
                <a:cubicBezTo>
                  <a:pt x="2894639" y="3685726"/>
                  <a:pt x="2886837" y="3603329"/>
                  <a:pt x="2824429" y="3603329"/>
                </a:cubicBezTo>
                <a:close/>
                <a:moveTo>
                  <a:pt x="2040279" y="3578335"/>
                </a:moveTo>
                <a:cubicBezTo>
                  <a:pt x="1935539" y="3621341"/>
                  <a:pt x="2017003" y="3678681"/>
                  <a:pt x="2090709" y="3650011"/>
                </a:cubicBezTo>
                <a:cubicBezTo>
                  <a:pt x="2102350" y="3628508"/>
                  <a:pt x="2071313" y="3567584"/>
                  <a:pt x="2040279" y="3578335"/>
                </a:cubicBezTo>
                <a:close/>
                <a:moveTo>
                  <a:pt x="99393" y="3575932"/>
                </a:moveTo>
                <a:cubicBezTo>
                  <a:pt x="-1531" y="3611909"/>
                  <a:pt x="64458" y="3680266"/>
                  <a:pt x="149855" y="3647887"/>
                </a:cubicBezTo>
                <a:cubicBezTo>
                  <a:pt x="153736" y="3611909"/>
                  <a:pt x="130446" y="3575932"/>
                  <a:pt x="99393" y="3575932"/>
                </a:cubicBezTo>
                <a:close/>
                <a:moveTo>
                  <a:pt x="801257" y="3571806"/>
                </a:moveTo>
                <a:cubicBezTo>
                  <a:pt x="692355" y="3600291"/>
                  <a:pt x="777921" y="3689306"/>
                  <a:pt x="847929" y="3639458"/>
                </a:cubicBezTo>
                <a:cubicBezTo>
                  <a:pt x="851818" y="3610973"/>
                  <a:pt x="836261" y="3564685"/>
                  <a:pt x="801257" y="3571806"/>
                </a:cubicBezTo>
                <a:close/>
                <a:moveTo>
                  <a:pt x="1771669" y="3571447"/>
                </a:moveTo>
                <a:cubicBezTo>
                  <a:pt x="1701799" y="3582158"/>
                  <a:pt x="1678509" y="3649992"/>
                  <a:pt x="1775551" y="3653562"/>
                </a:cubicBezTo>
                <a:cubicBezTo>
                  <a:pt x="1826012" y="3642851"/>
                  <a:pt x="1833776" y="3571447"/>
                  <a:pt x="1771669" y="3571447"/>
                </a:cubicBezTo>
                <a:close/>
                <a:moveTo>
                  <a:pt x="1531232" y="3567584"/>
                </a:moveTo>
                <a:cubicBezTo>
                  <a:pt x="1449886" y="3578396"/>
                  <a:pt x="1438265" y="3632458"/>
                  <a:pt x="1515737" y="3661291"/>
                </a:cubicBezTo>
                <a:cubicBezTo>
                  <a:pt x="1577714" y="3661291"/>
                  <a:pt x="1589335" y="3578396"/>
                  <a:pt x="1531232" y="3567584"/>
                </a:cubicBezTo>
                <a:close/>
                <a:moveTo>
                  <a:pt x="576083" y="3560820"/>
                </a:moveTo>
                <a:cubicBezTo>
                  <a:pt x="494078" y="3564398"/>
                  <a:pt x="505793" y="3650271"/>
                  <a:pt x="579988" y="3657427"/>
                </a:cubicBezTo>
                <a:cubicBezTo>
                  <a:pt x="634658" y="3643115"/>
                  <a:pt x="622943" y="3571554"/>
                  <a:pt x="576083" y="3560820"/>
                </a:cubicBezTo>
                <a:close/>
                <a:moveTo>
                  <a:pt x="1243735" y="3554060"/>
                </a:moveTo>
                <a:cubicBezTo>
                  <a:pt x="1169699" y="3571932"/>
                  <a:pt x="1196975" y="3661293"/>
                  <a:pt x="1267115" y="3621974"/>
                </a:cubicBezTo>
                <a:cubicBezTo>
                  <a:pt x="1274908" y="3614825"/>
                  <a:pt x="1286598" y="3596953"/>
                  <a:pt x="1298288" y="3607677"/>
                </a:cubicBezTo>
                <a:cubicBezTo>
                  <a:pt x="1306082" y="3582656"/>
                  <a:pt x="1271012" y="3554060"/>
                  <a:pt x="1243735" y="3554060"/>
                </a:cubicBezTo>
                <a:close/>
                <a:moveTo>
                  <a:pt x="1069080" y="3514450"/>
                </a:moveTo>
                <a:cubicBezTo>
                  <a:pt x="995691" y="3532226"/>
                  <a:pt x="960928" y="3603329"/>
                  <a:pt x="1057493" y="3603329"/>
                </a:cubicBezTo>
                <a:cubicBezTo>
                  <a:pt x="1107706" y="3592664"/>
                  <a:pt x="1130882" y="3521560"/>
                  <a:pt x="1069080" y="3514450"/>
                </a:cubicBezTo>
                <a:close/>
                <a:moveTo>
                  <a:pt x="11577350" y="3430849"/>
                </a:moveTo>
                <a:cubicBezTo>
                  <a:pt x="11526888" y="3430849"/>
                  <a:pt x="11507480" y="3470380"/>
                  <a:pt x="11534652" y="3506317"/>
                </a:cubicBezTo>
                <a:cubicBezTo>
                  <a:pt x="11608404" y="3520692"/>
                  <a:pt x="11662747" y="3463193"/>
                  <a:pt x="11577350" y="3430849"/>
                </a:cubicBezTo>
                <a:close/>
                <a:moveTo>
                  <a:pt x="12105571" y="3430847"/>
                </a:moveTo>
                <a:cubicBezTo>
                  <a:pt x="12000559" y="3466591"/>
                  <a:pt x="12082235" y="3538080"/>
                  <a:pt x="12160022" y="3498761"/>
                </a:cubicBezTo>
                <a:cubicBezTo>
                  <a:pt x="12156133" y="3470166"/>
                  <a:pt x="12136686" y="3430847"/>
                  <a:pt x="12105571" y="3430847"/>
                </a:cubicBezTo>
                <a:close/>
                <a:moveTo>
                  <a:pt x="11825923" y="3416356"/>
                </a:moveTo>
                <a:cubicBezTo>
                  <a:pt x="11744578" y="3419949"/>
                  <a:pt x="11756199" y="3498984"/>
                  <a:pt x="11794935" y="3488207"/>
                </a:cubicBezTo>
                <a:cubicBezTo>
                  <a:pt x="11868533" y="3531317"/>
                  <a:pt x="11895648" y="3423543"/>
                  <a:pt x="11825923" y="3416356"/>
                </a:cubicBezTo>
                <a:close/>
                <a:moveTo>
                  <a:pt x="11297784" y="3380614"/>
                </a:moveTo>
                <a:cubicBezTo>
                  <a:pt x="11255196" y="3384189"/>
                  <a:pt x="11224222" y="3402061"/>
                  <a:pt x="11239709" y="3448527"/>
                </a:cubicBezTo>
                <a:cubicBezTo>
                  <a:pt x="11301656" y="3523589"/>
                  <a:pt x="11386833" y="3416358"/>
                  <a:pt x="11297784" y="3380614"/>
                </a:cubicBezTo>
                <a:close/>
                <a:moveTo>
                  <a:pt x="9415502" y="3379348"/>
                </a:moveTo>
                <a:cubicBezTo>
                  <a:pt x="9409068" y="3378737"/>
                  <a:pt x="9401299" y="3379180"/>
                  <a:pt x="9391588" y="3380958"/>
                </a:cubicBezTo>
                <a:cubicBezTo>
                  <a:pt x="9341089" y="3398725"/>
                  <a:pt x="9356627" y="3448478"/>
                  <a:pt x="9395473" y="3473354"/>
                </a:cubicBezTo>
                <a:cubicBezTo>
                  <a:pt x="9438203" y="3462693"/>
                  <a:pt x="9484817" y="3441370"/>
                  <a:pt x="9453741" y="3405834"/>
                </a:cubicBezTo>
                <a:cubicBezTo>
                  <a:pt x="9442087" y="3392506"/>
                  <a:pt x="9434803" y="3381180"/>
                  <a:pt x="9415502" y="3379348"/>
                </a:cubicBezTo>
                <a:close/>
                <a:moveTo>
                  <a:pt x="10016080" y="3369986"/>
                </a:moveTo>
                <a:cubicBezTo>
                  <a:pt x="9988908" y="3387858"/>
                  <a:pt x="9930683" y="3395007"/>
                  <a:pt x="9996671" y="3462920"/>
                </a:cubicBezTo>
                <a:cubicBezTo>
                  <a:pt x="10085950" y="3477218"/>
                  <a:pt x="10085950" y="3373561"/>
                  <a:pt x="10016080" y="3369986"/>
                </a:cubicBezTo>
                <a:close/>
                <a:moveTo>
                  <a:pt x="10284650" y="3366124"/>
                </a:moveTo>
                <a:cubicBezTo>
                  <a:pt x="10253596" y="3380421"/>
                  <a:pt x="10199253" y="3391144"/>
                  <a:pt x="10261360" y="3459057"/>
                </a:cubicBezTo>
                <a:cubicBezTo>
                  <a:pt x="10354520" y="3473355"/>
                  <a:pt x="10350638" y="3376847"/>
                  <a:pt x="10284650" y="3366124"/>
                </a:cubicBezTo>
                <a:close/>
                <a:moveTo>
                  <a:pt x="10933029" y="3359362"/>
                </a:moveTo>
                <a:cubicBezTo>
                  <a:pt x="10820322" y="3384401"/>
                  <a:pt x="10917483" y="3491711"/>
                  <a:pt x="10983552" y="3434478"/>
                </a:cubicBezTo>
                <a:cubicBezTo>
                  <a:pt x="10991325" y="3402285"/>
                  <a:pt x="10960234" y="3366515"/>
                  <a:pt x="10933029" y="3359362"/>
                </a:cubicBezTo>
                <a:close/>
                <a:moveTo>
                  <a:pt x="9662987" y="3359089"/>
                </a:moveTo>
                <a:cubicBezTo>
                  <a:pt x="9554056" y="3416556"/>
                  <a:pt x="9740795" y="3495574"/>
                  <a:pt x="9733014" y="3395005"/>
                </a:cubicBezTo>
                <a:cubicBezTo>
                  <a:pt x="9721343" y="3373455"/>
                  <a:pt x="9705781" y="3355497"/>
                  <a:pt x="9662987" y="3359089"/>
                </a:cubicBezTo>
                <a:close/>
                <a:moveTo>
                  <a:pt x="10579447" y="3355210"/>
                </a:moveTo>
                <a:cubicBezTo>
                  <a:pt x="10494050" y="3401711"/>
                  <a:pt x="10598855" y="3483982"/>
                  <a:pt x="10649317" y="3416018"/>
                </a:cubicBezTo>
                <a:cubicBezTo>
                  <a:pt x="10649317" y="3380249"/>
                  <a:pt x="10633790" y="3351633"/>
                  <a:pt x="10579447" y="3355210"/>
                </a:cubicBezTo>
                <a:close/>
                <a:moveTo>
                  <a:pt x="8807023" y="3338629"/>
                </a:moveTo>
                <a:cubicBezTo>
                  <a:pt x="8733217" y="3338629"/>
                  <a:pt x="8740986" y="3432334"/>
                  <a:pt x="8818677" y="3432334"/>
                </a:cubicBezTo>
                <a:cubicBezTo>
                  <a:pt x="8876945" y="3421522"/>
                  <a:pt x="8853638" y="3342233"/>
                  <a:pt x="8807023" y="3338629"/>
                </a:cubicBezTo>
                <a:close/>
                <a:moveTo>
                  <a:pt x="9080770" y="3312824"/>
                </a:moveTo>
                <a:cubicBezTo>
                  <a:pt x="8987541" y="3298498"/>
                  <a:pt x="9018617" y="3445337"/>
                  <a:pt x="9100193" y="3391616"/>
                </a:cubicBezTo>
                <a:cubicBezTo>
                  <a:pt x="9096308" y="3362964"/>
                  <a:pt x="9131269" y="3302079"/>
                  <a:pt x="9080770" y="3312824"/>
                </a:cubicBezTo>
                <a:close/>
                <a:moveTo>
                  <a:pt x="1915689" y="3277771"/>
                </a:moveTo>
                <a:cubicBezTo>
                  <a:pt x="1869206" y="3284911"/>
                  <a:pt x="1853712" y="3334893"/>
                  <a:pt x="1896321" y="3359884"/>
                </a:cubicBezTo>
                <a:cubicBezTo>
                  <a:pt x="1973793" y="3338462"/>
                  <a:pt x="2004782" y="3302761"/>
                  <a:pt x="1915689" y="3277771"/>
                </a:cubicBezTo>
                <a:close/>
                <a:moveTo>
                  <a:pt x="2992275" y="3247211"/>
                </a:moveTo>
                <a:cubicBezTo>
                  <a:pt x="2953308" y="3243609"/>
                  <a:pt x="2894859" y="3265214"/>
                  <a:pt x="2910445" y="3312024"/>
                </a:cubicBezTo>
                <a:cubicBezTo>
                  <a:pt x="2953308" y="3362434"/>
                  <a:pt x="3058518" y="3294020"/>
                  <a:pt x="2992275" y="3247211"/>
                </a:cubicBezTo>
                <a:close/>
                <a:moveTo>
                  <a:pt x="2215024" y="3245892"/>
                </a:moveTo>
                <a:cubicBezTo>
                  <a:pt x="2180088" y="3260226"/>
                  <a:pt x="2129628" y="3270977"/>
                  <a:pt x="2191735" y="3335483"/>
                </a:cubicBezTo>
                <a:cubicBezTo>
                  <a:pt x="2284894" y="3356987"/>
                  <a:pt x="2281012" y="3256642"/>
                  <a:pt x="2215024" y="3245892"/>
                </a:cubicBezTo>
                <a:close/>
                <a:moveTo>
                  <a:pt x="1698041" y="3245892"/>
                </a:moveTo>
                <a:cubicBezTo>
                  <a:pt x="1616696" y="3256592"/>
                  <a:pt x="1605075" y="3310097"/>
                  <a:pt x="1682547" y="3335065"/>
                </a:cubicBezTo>
                <a:cubicBezTo>
                  <a:pt x="1744524" y="3338632"/>
                  <a:pt x="1756145" y="3253025"/>
                  <a:pt x="1698041" y="3245892"/>
                </a:cubicBezTo>
                <a:close/>
                <a:moveTo>
                  <a:pt x="3310361" y="3232696"/>
                </a:moveTo>
                <a:cubicBezTo>
                  <a:pt x="3232671" y="3229118"/>
                  <a:pt x="3240440" y="3325725"/>
                  <a:pt x="3318131" y="3325725"/>
                </a:cubicBezTo>
                <a:cubicBezTo>
                  <a:pt x="3376399" y="3314991"/>
                  <a:pt x="3353091" y="3232696"/>
                  <a:pt x="3310361" y="3232696"/>
                </a:cubicBezTo>
                <a:close/>
                <a:moveTo>
                  <a:pt x="1104067" y="3224638"/>
                </a:moveTo>
                <a:cubicBezTo>
                  <a:pt x="1057395" y="3231794"/>
                  <a:pt x="1030170" y="3253263"/>
                  <a:pt x="1061284" y="3296199"/>
                </a:cubicBezTo>
                <a:cubicBezTo>
                  <a:pt x="1139071" y="3321243"/>
                  <a:pt x="1189633" y="3260418"/>
                  <a:pt x="1104067" y="3224638"/>
                </a:cubicBezTo>
                <a:close/>
                <a:moveTo>
                  <a:pt x="1383806" y="3220776"/>
                </a:moveTo>
                <a:cubicBezTo>
                  <a:pt x="1283002" y="3238632"/>
                  <a:pt x="1345035" y="3338631"/>
                  <a:pt x="1430332" y="3299346"/>
                </a:cubicBezTo>
                <a:cubicBezTo>
                  <a:pt x="1461349" y="3277918"/>
                  <a:pt x="1395437" y="3220776"/>
                  <a:pt x="1383806" y="3220776"/>
                </a:cubicBezTo>
                <a:close/>
                <a:moveTo>
                  <a:pt x="2762478" y="3210148"/>
                </a:moveTo>
                <a:cubicBezTo>
                  <a:pt x="2680568" y="3220848"/>
                  <a:pt x="2668866" y="3274352"/>
                  <a:pt x="2746876" y="3302887"/>
                </a:cubicBezTo>
                <a:cubicBezTo>
                  <a:pt x="2809284" y="3302887"/>
                  <a:pt x="2820986" y="3220848"/>
                  <a:pt x="2762478" y="3210148"/>
                </a:cubicBezTo>
                <a:close/>
                <a:moveTo>
                  <a:pt x="2494053" y="3199521"/>
                </a:moveTo>
                <a:cubicBezTo>
                  <a:pt x="2447340" y="3210233"/>
                  <a:pt x="2431769" y="3256645"/>
                  <a:pt x="2470696" y="3281635"/>
                </a:cubicBezTo>
                <a:cubicBezTo>
                  <a:pt x="2552444" y="3263784"/>
                  <a:pt x="2579693" y="3228081"/>
                  <a:pt x="2494053" y="3199521"/>
                </a:cubicBezTo>
                <a:close/>
                <a:moveTo>
                  <a:pt x="804868" y="3191793"/>
                </a:moveTo>
                <a:cubicBezTo>
                  <a:pt x="762138" y="3202540"/>
                  <a:pt x="742716" y="3252696"/>
                  <a:pt x="785446" y="3277771"/>
                </a:cubicBezTo>
                <a:cubicBezTo>
                  <a:pt x="859252" y="3263441"/>
                  <a:pt x="886444" y="3213289"/>
                  <a:pt x="804868" y="3191793"/>
                </a:cubicBezTo>
                <a:close/>
                <a:moveTo>
                  <a:pt x="482687" y="3191410"/>
                </a:moveTo>
                <a:cubicBezTo>
                  <a:pt x="473950" y="3191737"/>
                  <a:pt x="464817" y="3193131"/>
                  <a:pt x="455563" y="3195805"/>
                </a:cubicBezTo>
                <a:cubicBezTo>
                  <a:pt x="432183" y="3231476"/>
                  <a:pt x="467253" y="3267146"/>
                  <a:pt x="514013" y="3267146"/>
                </a:cubicBezTo>
                <a:cubicBezTo>
                  <a:pt x="585614" y="3239056"/>
                  <a:pt x="543846" y="3189119"/>
                  <a:pt x="482687" y="3191410"/>
                </a:cubicBezTo>
                <a:close/>
                <a:moveTo>
                  <a:pt x="218915" y="3177302"/>
                </a:moveTo>
                <a:cubicBezTo>
                  <a:pt x="164362" y="3180900"/>
                  <a:pt x="133188" y="3242060"/>
                  <a:pt x="187741" y="3267244"/>
                </a:cubicBezTo>
                <a:cubicBezTo>
                  <a:pt x="242295" y="3281635"/>
                  <a:pt x="296848" y="3202486"/>
                  <a:pt x="218915" y="3177302"/>
                </a:cubicBezTo>
                <a:close/>
                <a:moveTo>
                  <a:pt x="3487655" y="2279180"/>
                </a:moveTo>
                <a:lnTo>
                  <a:pt x="3487655" y="4864839"/>
                </a:lnTo>
                <a:lnTo>
                  <a:pt x="8687531" y="4864839"/>
                </a:lnTo>
                <a:lnTo>
                  <a:pt x="8687531" y="2279180"/>
                </a:lnTo>
                <a:close/>
                <a:moveTo>
                  <a:pt x="0" y="0"/>
                </a:moveTo>
                <a:lnTo>
                  <a:pt x="12188938" y="0"/>
                </a:lnTo>
                <a:lnTo>
                  <a:pt x="12188938" y="6857992"/>
                </a:lnTo>
                <a:lnTo>
                  <a:pt x="0" y="6857992"/>
                </a:lnTo>
                <a:close/>
              </a:path>
            </a:pathLst>
          </a:custGeom>
          <a:solidFill>
            <a:srgbClr val="FFFFFF"/>
          </a:solidFill>
          <a:ln>
            <a:noFill/>
          </a:ln>
        </p:spPr>
      </p:pic>
      <p:sp>
        <p:nvSpPr>
          <p:cNvPr id="799" name="Google Shape;799;p1"/>
          <p:cNvSpPr txBox="1">
            <a:spLocks noGrp="1"/>
          </p:cNvSpPr>
          <p:nvPr>
            <p:ph type="ctrTitle"/>
          </p:nvPr>
        </p:nvSpPr>
        <p:spPr>
          <a:xfrm>
            <a:off x="3418050" y="2101400"/>
            <a:ext cx="5355900" cy="29007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3600"/>
              <a:buFont typeface="Arial"/>
              <a:buNone/>
            </a:pPr>
            <a:r>
              <a:rPr lang="fr-FR" sz="3200" b="1" dirty="0">
                <a:solidFill>
                  <a:schemeClr val="dk1"/>
                </a:solidFill>
                <a:latin typeface="Avenir Book" panose="02000503020000020003" pitchFamily="2" charset="0"/>
                <a:ea typeface="Times New Roman"/>
                <a:cs typeface="Times New Roman"/>
                <a:sym typeface="Times New Roman"/>
              </a:rPr>
              <a:t>Comment améliorer les voyages touristiques de la Forêt pluviale du Grand Ours pour préserver la biodiversité ?</a:t>
            </a:r>
            <a:endParaRPr sz="3200" b="1" dirty="0">
              <a:solidFill>
                <a:schemeClr val="dk1"/>
              </a:solidFill>
              <a:latin typeface="Avenir Book" panose="02000503020000020003" pitchFamily="2" charset="0"/>
              <a:ea typeface="Times New Roman"/>
              <a:cs typeface="Times New Roman"/>
              <a:sym typeface="Times New Roman"/>
            </a:endParaRPr>
          </a:p>
        </p:txBody>
      </p:sp>
      <p:sp>
        <p:nvSpPr>
          <p:cNvPr id="800" name="Google Shape;800;p1"/>
          <p:cNvSpPr txBox="1">
            <a:spLocks noGrp="1"/>
          </p:cNvSpPr>
          <p:nvPr>
            <p:ph type="subTitle" idx="1"/>
          </p:nvPr>
        </p:nvSpPr>
        <p:spPr>
          <a:xfrm>
            <a:off x="7672925" y="141375"/>
            <a:ext cx="4518900" cy="553500"/>
          </a:xfrm>
          <a:prstGeom prst="rect">
            <a:avLst/>
          </a:prstGeom>
          <a:noFill/>
          <a:ln>
            <a:noFill/>
          </a:ln>
        </p:spPr>
        <p:txBody>
          <a:bodyPr spcFirstLastPara="1" wrap="square" lIns="91425" tIns="45700" rIns="91425" bIns="45700" anchor="t" anchorCtr="0">
            <a:normAutofit fontScale="55000" lnSpcReduction="20000"/>
          </a:bodyPr>
          <a:lstStyle/>
          <a:p>
            <a:pPr marL="0" lvl="0" indent="0" algn="ctr" rtl="0">
              <a:lnSpc>
                <a:spcPct val="150000"/>
              </a:lnSpc>
              <a:spcBef>
                <a:spcPts val="0"/>
              </a:spcBef>
              <a:spcAft>
                <a:spcPts val="0"/>
              </a:spcAft>
              <a:buSzPct val="100000"/>
              <a:buNone/>
            </a:pPr>
            <a:r>
              <a:rPr lang="fr-FR">
                <a:solidFill>
                  <a:schemeClr val="lt2"/>
                </a:solidFill>
              </a:rPr>
              <a:t>Suzanne AUDRAIN Tiphaine DELAFORGE </a:t>
            </a:r>
            <a:endParaRPr>
              <a:solidFill>
                <a:schemeClr val="lt2"/>
              </a:solidFill>
            </a:endParaRPr>
          </a:p>
          <a:p>
            <a:pPr marL="0" lvl="0" indent="0" algn="ctr" rtl="0">
              <a:lnSpc>
                <a:spcPct val="150000"/>
              </a:lnSpc>
              <a:spcBef>
                <a:spcPts val="0"/>
              </a:spcBef>
              <a:spcAft>
                <a:spcPts val="0"/>
              </a:spcAft>
              <a:buSzPct val="100000"/>
              <a:buNone/>
            </a:pPr>
            <a:r>
              <a:rPr lang="fr-FR">
                <a:solidFill>
                  <a:schemeClr val="lt2"/>
                </a:solidFill>
              </a:rPr>
              <a:t>Maëlie CHAZETTE  Alyssa HENI</a:t>
            </a:r>
            <a:endParaRPr>
              <a:solidFill>
                <a:schemeClr val="lt2"/>
              </a:solidFill>
            </a:endParaRPr>
          </a:p>
        </p:txBody>
      </p:sp>
      <p:pic>
        <p:nvPicPr>
          <p:cNvPr id="2" name="Slide 1.m4a" descr="Slide 1.m4a">
            <a:hlinkClick r:id="" action="ppaction://media"/>
            <a:extLst>
              <a:ext uri="{FF2B5EF4-FFF2-40B4-BE49-F238E27FC236}">
                <a16:creationId xmlns:a16="http://schemas.microsoft.com/office/drawing/2014/main" id="{59FF6689-8EE6-9D5A-0424-49F1E7FAE243}"/>
              </a:ext>
            </a:extLst>
          </p:cNvPr>
          <p:cNvPicPr>
            <a:picLocks noChangeAspect="1"/>
          </p:cNvPicPr>
          <p:nvPr>
            <a:audioFile r:link="rId2"/>
            <p:extLst>
              <p:ext uri="{DAA4B4D4-6D71-4841-9C94-3DE7FCFB9230}">
                <p14:media xmlns:p14="http://schemas.microsoft.com/office/powerpoint/2010/main" r:embed="rId1"/>
              </p:ext>
            </p:extLst>
          </p:nvPr>
        </p:nvPicPr>
        <p:blipFill>
          <a:blip r:embed="rId6">
            <a:duotone>
              <a:prstClr val="black"/>
              <a:srgbClr val="D9C3A5">
                <a:tint val="50000"/>
                <a:satMod val="180000"/>
              </a:srgbClr>
            </a:duotone>
          </a:blip>
          <a:stretch>
            <a:fillRect/>
          </a:stretch>
        </p:blipFill>
        <p:spPr>
          <a:xfrm>
            <a:off x="5689600" y="5002100"/>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48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98"/>
        <p:cNvGrpSpPr/>
        <p:nvPr/>
      </p:nvGrpSpPr>
      <p:grpSpPr>
        <a:xfrm>
          <a:off x="0" y="0"/>
          <a:ext cx="0" cy="0"/>
          <a:chOff x="0" y="0"/>
          <a:chExt cx="0" cy="0"/>
        </a:xfrm>
      </p:grpSpPr>
      <p:sp>
        <p:nvSpPr>
          <p:cNvPr id="899" name="Google Shape;899;g12b00d648b7_0_53"/>
          <p:cNvSpPr txBox="1">
            <a:spLocks noGrp="1"/>
          </p:cNvSpPr>
          <p:nvPr>
            <p:ph type="title"/>
          </p:nvPr>
        </p:nvSpPr>
        <p:spPr>
          <a:xfrm>
            <a:off x="0" y="4800600"/>
            <a:ext cx="2868900" cy="17046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SzPts val="990"/>
              <a:buNone/>
            </a:pPr>
            <a:r>
              <a:rPr lang="fr-FR" sz="2370" dirty="0">
                <a:latin typeface="Avenir Book" panose="02000503020000020003" pitchFamily="2" charset="0"/>
              </a:rPr>
              <a:t>Utilisation du système de gestion de contenu Wordpress</a:t>
            </a:r>
            <a:endParaRPr sz="2370" dirty="0">
              <a:latin typeface="Avenir Book" panose="02000503020000020003" pitchFamily="2" charset="0"/>
            </a:endParaRPr>
          </a:p>
        </p:txBody>
      </p:sp>
      <p:sp>
        <p:nvSpPr>
          <p:cNvPr id="900" name="Google Shape;900;g12b00d648b7_0_53"/>
          <p:cNvSpPr txBox="1">
            <a:spLocks noGrp="1"/>
          </p:cNvSpPr>
          <p:nvPr>
            <p:ph type="subTitle" idx="1"/>
          </p:nvPr>
        </p:nvSpPr>
        <p:spPr>
          <a:xfrm>
            <a:off x="3237225" y="4800600"/>
            <a:ext cx="8837100" cy="2171700"/>
          </a:xfrm>
          <a:prstGeom prst="rect">
            <a:avLst/>
          </a:prstGeom>
        </p:spPr>
        <p:txBody>
          <a:bodyPr spcFirstLastPara="1" wrap="square" lIns="91425" tIns="45700" rIns="91425" bIns="45700" anchor="t" anchorCtr="0">
            <a:noAutofit/>
          </a:bodyPr>
          <a:lstStyle/>
          <a:p>
            <a:pPr marL="0" lvl="0" indent="0" algn="just" rtl="0">
              <a:lnSpc>
                <a:spcPct val="115000"/>
              </a:lnSpc>
              <a:spcBef>
                <a:spcPts val="0"/>
              </a:spcBef>
              <a:spcAft>
                <a:spcPts val="0"/>
              </a:spcAft>
              <a:buSzPts val="358"/>
              <a:buNone/>
            </a:pPr>
            <a:r>
              <a:rPr lang="fr-FR" sz="1800" b="1" dirty="0">
                <a:solidFill>
                  <a:schemeClr val="dk1"/>
                </a:solidFill>
              </a:rPr>
              <a:t>Objectifs du site internet </a:t>
            </a:r>
            <a:r>
              <a:rPr lang="fr-FR" sz="1800" dirty="0">
                <a:solidFill>
                  <a:schemeClr val="dk1"/>
                </a:solidFill>
              </a:rPr>
              <a:t>: </a:t>
            </a:r>
            <a:endParaRPr sz="1800" dirty="0">
              <a:solidFill>
                <a:schemeClr val="dk1"/>
              </a:solidFill>
            </a:endParaRPr>
          </a:p>
          <a:p>
            <a:pPr marL="457200" lvl="0" indent="-342900" algn="just" rtl="0">
              <a:lnSpc>
                <a:spcPct val="115000"/>
              </a:lnSpc>
              <a:spcBef>
                <a:spcPts val="0"/>
              </a:spcBef>
              <a:spcAft>
                <a:spcPts val="0"/>
              </a:spcAft>
              <a:buClr>
                <a:schemeClr val="dk1"/>
              </a:buClr>
              <a:buSzPts val="1800"/>
              <a:buFont typeface="Avenir"/>
              <a:buChar char="-"/>
            </a:pPr>
            <a:r>
              <a:rPr lang="fr-FR" sz="1800" dirty="0">
                <a:solidFill>
                  <a:schemeClr val="dk1"/>
                </a:solidFill>
              </a:rPr>
              <a:t>Sensibiliser les visiteurs de la Forêt Pluviale du Grand Ours à la préservation de la faune qui les entoure</a:t>
            </a:r>
            <a:endParaRPr sz="1800" dirty="0">
              <a:solidFill>
                <a:schemeClr val="dk1"/>
              </a:solidFill>
            </a:endParaRPr>
          </a:p>
          <a:p>
            <a:pPr marL="457200" lvl="0" indent="-342900" algn="just" rtl="0">
              <a:lnSpc>
                <a:spcPct val="115000"/>
              </a:lnSpc>
              <a:spcBef>
                <a:spcPts val="0"/>
              </a:spcBef>
              <a:spcAft>
                <a:spcPts val="0"/>
              </a:spcAft>
              <a:buClr>
                <a:schemeClr val="dk1"/>
              </a:buClr>
              <a:buSzPts val="1800"/>
              <a:buFont typeface="Avenir"/>
              <a:buChar char="-"/>
            </a:pPr>
            <a:r>
              <a:rPr lang="fr-FR" sz="1800" dirty="0">
                <a:solidFill>
                  <a:schemeClr val="dk1"/>
                </a:solidFill>
              </a:rPr>
              <a:t>Permettre un tourisme éco-responsable</a:t>
            </a:r>
            <a:endParaRPr sz="1800" dirty="0">
              <a:solidFill>
                <a:schemeClr val="dk1"/>
              </a:solidFill>
            </a:endParaRPr>
          </a:p>
          <a:p>
            <a:pPr marL="457200" lvl="0" indent="-342900" algn="just" rtl="0">
              <a:lnSpc>
                <a:spcPct val="115000"/>
              </a:lnSpc>
              <a:spcBef>
                <a:spcPts val="0"/>
              </a:spcBef>
              <a:spcAft>
                <a:spcPts val="0"/>
              </a:spcAft>
              <a:buClr>
                <a:schemeClr val="dk1"/>
              </a:buClr>
              <a:buSzPts val="1800"/>
              <a:buFont typeface="Avenir"/>
              <a:buChar char="-"/>
            </a:pPr>
            <a:r>
              <a:rPr lang="fr-FR" sz="1800" dirty="0">
                <a:solidFill>
                  <a:schemeClr val="dk1"/>
                </a:solidFill>
              </a:rPr>
              <a:t>Trouver les informations sur la localisation des espèces, les activités proposées, la localisation de la réserve et les moyens de transports mis en place</a:t>
            </a:r>
            <a:endParaRPr sz="1800" dirty="0">
              <a:solidFill>
                <a:schemeClr val="dk1"/>
              </a:solidFill>
            </a:endParaRPr>
          </a:p>
          <a:p>
            <a:pPr marL="0" lvl="0" indent="0" algn="just" rtl="0">
              <a:lnSpc>
                <a:spcPct val="115000"/>
              </a:lnSpc>
              <a:spcBef>
                <a:spcPts val="0"/>
              </a:spcBef>
              <a:spcAft>
                <a:spcPts val="0"/>
              </a:spcAft>
              <a:buClr>
                <a:schemeClr val="dk1"/>
              </a:buClr>
              <a:buSzPts val="358"/>
              <a:buFont typeface="Arial"/>
              <a:buNone/>
            </a:pPr>
            <a:endParaRPr sz="1757" dirty="0">
              <a:solidFill>
                <a:schemeClr val="dk1"/>
              </a:solidFill>
              <a:latin typeface="Times New Roman"/>
              <a:ea typeface="Times New Roman"/>
              <a:cs typeface="Times New Roman"/>
              <a:sym typeface="Times New Roman"/>
            </a:endParaRPr>
          </a:p>
          <a:p>
            <a:pPr marL="0" lvl="0" indent="0" algn="ctr" rtl="0">
              <a:spcBef>
                <a:spcPts val="1000"/>
              </a:spcBef>
              <a:spcAft>
                <a:spcPts val="0"/>
              </a:spcAft>
              <a:buSzPts val="358"/>
              <a:buNone/>
            </a:pPr>
            <a:endParaRPr sz="650" dirty="0"/>
          </a:p>
        </p:txBody>
      </p:sp>
      <p:pic>
        <p:nvPicPr>
          <p:cNvPr id="901" name="Google Shape;901;g12b00d648b7_0_53"/>
          <p:cNvPicPr preferRelativeResize="0"/>
          <p:nvPr/>
        </p:nvPicPr>
        <p:blipFill rotWithShape="1">
          <a:blip r:embed="rId5">
            <a:alphaModFix/>
          </a:blip>
          <a:srcRect b="11863"/>
          <a:stretch/>
        </p:blipFill>
        <p:spPr>
          <a:xfrm>
            <a:off x="0" y="0"/>
            <a:ext cx="10865877" cy="4514850"/>
          </a:xfrm>
          <a:prstGeom prst="rect">
            <a:avLst/>
          </a:prstGeom>
          <a:noFill/>
          <a:ln>
            <a:noFill/>
          </a:ln>
        </p:spPr>
      </p:pic>
      <p:pic>
        <p:nvPicPr>
          <p:cNvPr id="2" name="Slide 11.m4a" descr="Slide 11.m4a">
            <a:hlinkClick r:id="" action="ppaction://media"/>
            <a:extLst>
              <a:ext uri="{FF2B5EF4-FFF2-40B4-BE49-F238E27FC236}">
                <a16:creationId xmlns:a16="http://schemas.microsoft.com/office/drawing/2014/main" id="{D15C0479-AEF7-135A-96A5-2C018B372979}"/>
              </a:ext>
            </a:extLst>
          </p:cNvPr>
          <p:cNvPicPr>
            <a:picLocks noChangeAspect="1"/>
          </p:cNvPicPr>
          <p:nvPr>
            <a:audioFile r:link="rId2"/>
            <p:extLst>
              <p:ext uri="{DAA4B4D4-6D71-4841-9C94-3DE7FCFB9230}">
                <p14:media xmlns:p14="http://schemas.microsoft.com/office/powerpoint/2010/main" r:embed="rId1"/>
              </p:ext>
            </p:extLst>
          </p:nvPr>
        </p:nvPicPr>
        <p:blipFill>
          <a:blip r:embed="rId6">
            <a:duotone>
              <a:prstClr val="black"/>
              <a:srgbClr val="D9C3A5">
                <a:tint val="50000"/>
                <a:satMod val="180000"/>
              </a:srgbClr>
            </a:duotone>
          </a:blip>
          <a:stretch>
            <a:fillRect/>
          </a:stretch>
        </p:blipFill>
        <p:spPr>
          <a:xfrm>
            <a:off x="2240263" y="5753979"/>
            <a:ext cx="628637" cy="62863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58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06"/>
        <p:cNvGrpSpPr/>
        <p:nvPr/>
      </p:nvGrpSpPr>
      <p:grpSpPr>
        <a:xfrm>
          <a:off x="0" y="0"/>
          <a:ext cx="0" cy="0"/>
          <a:chOff x="0" y="0"/>
          <a:chExt cx="0" cy="0"/>
        </a:xfrm>
      </p:grpSpPr>
      <p:sp>
        <p:nvSpPr>
          <p:cNvPr id="907" name="Google Shape;907;p12"/>
          <p:cNvSpPr txBox="1">
            <a:spLocks noGrp="1"/>
          </p:cNvSpPr>
          <p:nvPr>
            <p:ph type="title"/>
          </p:nvPr>
        </p:nvSpPr>
        <p:spPr>
          <a:xfrm>
            <a:off x="839788" y="502920"/>
            <a:ext cx="989993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2"/>
              </a:buClr>
              <a:buSzPts val="4000"/>
              <a:buFont typeface="Arial"/>
              <a:buNone/>
            </a:pPr>
            <a:r>
              <a:rPr lang="fr-FR" dirty="0">
                <a:latin typeface="Avenir Book" panose="02000503020000020003" pitchFamily="2" charset="0"/>
              </a:rPr>
              <a:t>Améliorations possibles 	</a:t>
            </a:r>
            <a:endParaRPr dirty="0">
              <a:latin typeface="Avenir Book" panose="02000503020000020003" pitchFamily="2" charset="0"/>
            </a:endParaRPr>
          </a:p>
        </p:txBody>
      </p:sp>
      <p:sp>
        <p:nvSpPr>
          <p:cNvPr id="908" name="Google Shape;908;p12"/>
          <p:cNvSpPr txBox="1">
            <a:spLocks noGrp="1"/>
          </p:cNvSpPr>
          <p:nvPr>
            <p:ph type="body" idx="1"/>
          </p:nvPr>
        </p:nvSpPr>
        <p:spPr>
          <a:xfrm>
            <a:off x="839789" y="1681163"/>
            <a:ext cx="3200400" cy="823912"/>
          </a:xfrm>
          <a:prstGeom prst="rect">
            <a:avLst/>
          </a:prstGeom>
          <a:noFill/>
          <a:ln>
            <a:noFill/>
          </a:ln>
        </p:spPr>
        <p:txBody>
          <a:bodyPr spcFirstLastPara="1" wrap="square" lIns="91425" tIns="45700" rIns="91425" bIns="45700" anchor="b" anchorCtr="0">
            <a:noAutofit/>
          </a:bodyPr>
          <a:lstStyle/>
          <a:p>
            <a:pPr marL="0" lvl="0" indent="0" algn="l" rtl="0">
              <a:lnSpc>
                <a:spcPct val="150000"/>
              </a:lnSpc>
              <a:spcBef>
                <a:spcPts val="0"/>
              </a:spcBef>
              <a:spcAft>
                <a:spcPts val="0"/>
              </a:spcAft>
              <a:buSzPts val="1600"/>
              <a:buNone/>
            </a:pPr>
            <a:r>
              <a:rPr lang="fr-FR"/>
              <a:t>Site internet</a:t>
            </a:r>
            <a:endParaRPr/>
          </a:p>
        </p:txBody>
      </p:sp>
      <p:sp>
        <p:nvSpPr>
          <p:cNvPr id="909" name="Google Shape;909;p12"/>
          <p:cNvSpPr txBox="1">
            <a:spLocks noGrp="1"/>
          </p:cNvSpPr>
          <p:nvPr>
            <p:ph type="body" idx="2"/>
          </p:nvPr>
        </p:nvSpPr>
        <p:spPr>
          <a:xfrm>
            <a:off x="839787" y="2510632"/>
            <a:ext cx="3200400" cy="3684588"/>
          </a:xfrm>
          <a:prstGeom prst="rect">
            <a:avLst/>
          </a:prstGeom>
          <a:noFill/>
          <a:ln>
            <a:noFill/>
          </a:ln>
        </p:spPr>
        <p:txBody>
          <a:bodyPr spcFirstLastPara="1" wrap="square" lIns="91425" tIns="45700" rIns="91425" bIns="45700" anchor="t" anchorCtr="0">
            <a:normAutofit lnSpcReduction="10000"/>
          </a:bodyPr>
          <a:lstStyle/>
          <a:p>
            <a:pPr marL="228600" lvl="0" indent="-221932" algn="l" rtl="0">
              <a:lnSpc>
                <a:spcPct val="150000"/>
              </a:lnSpc>
              <a:spcBef>
                <a:spcPts val="1000"/>
              </a:spcBef>
              <a:spcAft>
                <a:spcPts val="0"/>
              </a:spcAft>
              <a:buSzPct val="100000"/>
              <a:buChar char="•"/>
            </a:pPr>
            <a:r>
              <a:rPr lang="fr-FR" dirty="0"/>
              <a:t>Pouvoir mettre en ligne le site</a:t>
            </a:r>
            <a:endParaRPr dirty="0"/>
          </a:p>
          <a:p>
            <a:pPr marL="228600" lvl="0" indent="-221932" algn="l" rtl="0">
              <a:lnSpc>
                <a:spcPct val="150000"/>
              </a:lnSpc>
              <a:spcBef>
                <a:spcPts val="1000"/>
              </a:spcBef>
              <a:spcAft>
                <a:spcPts val="0"/>
              </a:spcAft>
              <a:buSzPct val="100000"/>
              <a:buChar char="•"/>
            </a:pPr>
            <a:r>
              <a:rPr lang="fr-FR" dirty="0"/>
              <a:t>Réserver directement son activité au sein de la foret ou encore son logement au sein de celle-ci</a:t>
            </a:r>
            <a:endParaRPr dirty="0"/>
          </a:p>
          <a:p>
            <a:pPr marL="228600" lvl="0" indent="-221932" algn="l" rtl="0">
              <a:lnSpc>
                <a:spcPct val="150000"/>
              </a:lnSpc>
              <a:spcBef>
                <a:spcPts val="1000"/>
              </a:spcBef>
              <a:spcAft>
                <a:spcPts val="0"/>
              </a:spcAft>
              <a:buSzPct val="100000"/>
              <a:buChar char="•"/>
            </a:pPr>
            <a:r>
              <a:rPr lang="fr-FR" dirty="0"/>
              <a:t>Avoir une boite mail liée au site pour pouvoir envoyer une question directement en cas de soucis</a:t>
            </a:r>
            <a:endParaRPr dirty="0"/>
          </a:p>
          <a:p>
            <a:pPr marL="228600" lvl="0" indent="-221932" algn="l" rtl="0">
              <a:lnSpc>
                <a:spcPct val="150000"/>
              </a:lnSpc>
              <a:spcBef>
                <a:spcPts val="1000"/>
              </a:spcBef>
              <a:spcAft>
                <a:spcPts val="0"/>
              </a:spcAft>
              <a:buSzPct val="100000"/>
              <a:buChar char="•"/>
            </a:pPr>
            <a:r>
              <a:rPr lang="fr-FR" dirty="0"/>
              <a:t>Ajouter une page sur laquelle les personne peuvent mettre leur avis sur la forêt et ses activités</a:t>
            </a:r>
            <a:endParaRPr dirty="0"/>
          </a:p>
        </p:txBody>
      </p:sp>
      <p:sp>
        <p:nvSpPr>
          <p:cNvPr id="910" name="Google Shape;910;p12"/>
          <p:cNvSpPr txBox="1">
            <a:spLocks noGrp="1"/>
          </p:cNvSpPr>
          <p:nvPr>
            <p:ph type="body" idx="3"/>
          </p:nvPr>
        </p:nvSpPr>
        <p:spPr>
          <a:xfrm>
            <a:off x="4189550" y="1678169"/>
            <a:ext cx="3200400" cy="823912"/>
          </a:xfrm>
          <a:prstGeom prst="rect">
            <a:avLst/>
          </a:prstGeom>
          <a:noFill/>
          <a:ln>
            <a:noFill/>
          </a:ln>
        </p:spPr>
        <p:txBody>
          <a:bodyPr spcFirstLastPara="1" wrap="square" lIns="91425" tIns="45700" rIns="91425" bIns="45700" anchor="b" anchorCtr="0">
            <a:noAutofit/>
          </a:bodyPr>
          <a:lstStyle/>
          <a:p>
            <a:pPr marL="0" lvl="0" indent="0" algn="l" rtl="0">
              <a:lnSpc>
                <a:spcPct val="150000"/>
              </a:lnSpc>
              <a:spcBef>
                <a:spcPts val="0"/>
              </a:spcBef>
              <a:spcAft>
                <a:spcPts val="0"/>
              </a:spcAft>
              <a:buSzPts val="1600"/>
              <a:buNone/>
            </a:pPr>
            <a:r>
              <a:rPr lang="fr-FR"/>
              <a:t>Logiciel</a:t>
            </a:r>
            <a:endParaRPr/>
          </a:p>
        </p:txBody>
      </p:sp>
      <p:sp>
        <p:nvSpPr>
          <p:cNvPr id="911" name="Google Shape;911;p12"/>
          <p:cNvSpPr txBox="1">
            <a:spLocks noGrp="1"/>
          </p:cNvSpPr>
          <p:nvPr>
            <p:ph type="body" idx="4"/>
          </p:nvPr>
        </p:nvSpPr>
        <p:spPr>
          <a:xfrm>
            <a:off x="4189551" y="2502081"/>
            <a:ext cx="3200400" cy="3684588"/>
          </a:xfrm>
          <a:prstGeom prst="rect">
            <a:avLst/>
          </a:prstGeom>
          <a:noFill/>
          <a:ln>
            <a:noFill/>
          </a:ln>
        </p:spPr>
        <p:txBody>
          <a:bodyPr spcFirstLastPara="1" wrap="square" lIns="91425" tIns="45700" rIns="91425" bIns="45700" anchor="t" anchorCtr="0">
            <a:normAutofit/>
          </a:bodyPr>
          <a:lstStyle/>
          <a:p>
            <a:pPr marL="228600" lvl="0" indent="-228600" algn="l" rtl="0">
              <a:lnSpc>
                <a:spcPct val="150000"/>
              </a:lnSpc>
              <a:spcBef>
                <a:spcPts val="1000"/>
              </a:spcBef>
              <a:spcAft>
                <a:spcPts val="0"/>
              </a:spcAft>
              <a:buSzPts val="1400"/>
              <a:buChar char="•"/>
            </a:pPr>
            <a:r>
              <a:rPr lang="fr-FR"/>
              <a:t>Créer une application que les touristes ou les guides peuvent utiliser pour voir les différentes zones en temps réel</a:t>
            </a:r>
            <a:endParaRPr/>
          </a:p>
          <a:p>
            <a:pPr marL="228600" lvl="0" indent="-228600" algn="l" rtl="0">
              <a:lnSpc>
                <a:spcPct val="150000"/>
              </a:lnSpc>
              <a:spcBef>
                <a:spcPts val="1000"/>
              </a:spcBef>
              <a:spcAft>
                <a:spcPts val="0"/>
              </a:spcAft>
              <a:buSzPts val="1400"/>
              <a:buChar char="•"/>
            </a:pPr>
            <a:r>
              <a:rPr lang="fr-FR"/>
              <a:t>Améliorer le logiciel en le rendant plus précis</a:t>
            </a:r>
            <a:endParaRPr/>
          </a:p>
        </p:txBody>
      </p:sp>
      <p:sp>
        <p:nvSpPr>
          <p:cNvPr id="912" name="Google Shape;912;p12"/>
          <p:cNvSpPr txBox="1">
            <a:spLocks noGrp="1"/>
          </p:cNvSpPr>
          <p:nvPr>
            <p:ph type="body" idx="5"/>
          </p:nvPr>
        </p:nvSpPr>
        <p:spPr>
          <a:xfrm>
            <a:off x="7539317" y="1681163"/>
            <a:ext cx="3200400" cy="823912"/>
          </a:xfrm>
          <a:prstGeom prst="rect">
            <a:avLst/>
          </a:prstGeom>
          <a:noFill/>
          <a:ln>
            <a:noFill/>
          </a:ln>
        </p:spPr>
        <p:txBody>
          <a:bodyPr spcFirstLastPara="1" wrap="square" lIns="91425" tIns="45700" rIns="91425" bIns="45700" anchor="b" anchorCtr="0">
            <a:noAutofit/>
          </a:bodyPr>
          <a:lstStyle/>
          <a:p>
            <a:pPr marL="0" lvl="0" indent="0" algn="l" rtl="0">
              <a:lnSpc>
                <a:spcPct val="150000"/>
              </a:lnSpc>
              <a:spcBef>
                <a:spcPts val="0"/>
              </a:spcBef>
              <a:spcAft>
                <a:spcPts val="0"/>
              </a:spcAft>
              <a:buSzPts val="1600"/>
              <a:buNone/>
            </a:pPr>
            <a:r>
              <a:rPr lang="fr-FR"/>
              <a:t>Tourisme</a:t>
            </a:r>
            <a:endParaRPr/>
          </a:p>
        </p:txBody>
      </p:sp>
      <p:sp>
        <p:nvSpPr>
          <p:cNvPr id="913" name="Google Shape;913;p12"/>
          <p:cNvSpPr txBox="1">
            <a:spLocks noGrp="1"/>
          </p:cNvSpPr>
          <p:nvPr>
            <p:ph type="body" idx="6"/>
          </p:nvPr>
        </p:nvSpPr>
        <p:spPr>
          <a:xfrm>
            <a:off x="7539318" y="2505075"/>
            <a:ext cx="3200400" cy="3684588"/>
          </a:xfrm>
          <a:prstGeom prst="rect">
            <a:avLst/>
          </a:prstGeom>
          <a:noFill/>
          <a:ln>
            <a:noFill/>
          </a:ln>
        </p:spPr>
        <p:txBody>
          <a:bodyPr spcFirstLastPara="1" wrap="square" lIns="91425" tIns="45700" rIns="91425" bIns="45700" anchor="t" anchorCtr="0">
            <a:normAutofit/>
          </a:bodyPr>
          <a:lstStyle/>
          <a:p>
            <a:pPr marL="228600" lvl="0" indent="-228600" algn="l" rtl="0">
              <a:lnSpc>
                <a:spcPct val="150000"/>
              </a:lnSpc>
              <a:spcBef>
                <a:spcPts val="1000"/>
              </a:spcBef>
              <a:spcAft>
                <a:spcPts val="0"/>
              </a:spcAft>
              <a:buSzPts val="1400"/>
              <a:buChar char="•"/>
            </a:pPr>
            <a:r>
              <a:rPr lang="fr-FR" dirty="0"/>
              <a:t>Mettre en place une plateforme sur laquelle les personnes peuvent faire des dons pour aider la forêt et le peuple vivant dans cette région</a:t>
            </a:r>
            <a:endParaRPr dirty="0"/>
          </a:p>
          <a:p>
            <a:pPr marL="228600" lvl="0" indent="-228600" algn="l" rtl="0">
              <a:lnSpc>
                <a:spcPct val="150000"/>
              </a:lnSpc>
              <a:spcBef>
                <a:spcPts val="1000"/>
              </a:spcBef>
              <a:spcAft>
                <a:spcPts val="0"/>
              </a:spcAft>
              <a:buSzPts val="1400"/>
              <a:buChar char="•"/>
            </a:pPr>
            <a:r>
              <a:rPr lang="fr-FR" dirty="0"/>
              <a:t>Réduire si besoin le nombre de personne qui vont dans certaines zones pour le bien de la biodiversité grâce au logiciel</a:t>
            </a:r>
            <a:endParaRPr dirty="0"/>
          </a:p>
        </p:txBody>
      </p:sp>
      <p:sp>
        <p:nvSpPr>
          <p:cNvPr id="914" name="Google Shape;914;p12"/>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11</a:t>
            </a:fld>
            <a:endParaRPr/>
          </a:p>
        </p:txBody>
      </p:sp>
      <p:pic>
        <p:nvPicPr>
          <p:cNvPr id="2" name="Diapo 12.m4a" descr="Diapo 12.m4a">
            <a:hlinkClick r:id="" action="ppaction://media"/>
            <a:extLst>
              <a:ext uri="{FF2B5EF4-FFF2-40B4-BE49-F238E27FC236}">
                <a16:creationId xmlns:a16="http://schemas.microsoft.com/office/drawing/2014/main" id="{09E22EAE-A0A7-4245-458F-6C6812E2F33D}"/>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D9C3A5">
                <a:tint val="50000"/>
                <a:satMod val="180000"/>
              </a:srgbClr>
            </a:duotone>
          </a:blip>
          <a:stretch>
            <a:fillRect/>
          </a:stretch>
        </p:blipFill>
        <p:spPr>
          <a:xfrm>
            <a:off x="6726517" y="759301"/>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90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19"/>
        <p:cNvGrpSpPr/>
        <p:nvPr/>
      </p:nvGrpSpPr>
      <p:grpSpPr>
        <a:xfrm>
          <a:off x="0" y="0"/>
          <a:ext cx="0" cy="0"/>
          <a:chOff x="0" y="0"/>
          <a:chExt cx="0" cy="0"/>
        </a:xfrm>
      </p:grpSpPr>
      <p:sp>
        <p:nvSpPr>
          <p:cNvPr id="920" name="Google Shape;920;p13"/>
          <p:cNvSpPr txBox="1">
            <a:spLocks noGrp="1"/>
          </p:cNvSpPr>
          <p:nvPr>
            <p:ph type="title"/>
          </p:nvPr>
        </p:nvSpPr>
        <p:spPr>
          <a:xfrm>
            <a:off x="6931152" y="576072"/>
            <a:ext cx="4389120" cy="134416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2"/>
              </a:buClr>
              <a:buSzPts val="4000"/>
              <a:buFont typeface="Arial"/>
              <a:buNone/>
            </a:pPr>
            <a:r>
              <a:rPr lang="fr-FR" dirty="0">
                <a:latin typeface="Avenir Book" panose="02000503020000020003" pitchFamily="2" charset="0"/>
              </a:rPr>
              <a:t>Conclusion</a:t>
            </a:r>
            <a:endParaRPr dirty="0">
              <a:latin typeface="Avenir Book" panose="02000503020000020003" pitchFamily="2" charset="0"/>
            </a:endParaRPr>
          </a:p>
        </p:txBody>
      </p:sp>
      <p:pic>
        <p:nvPicPr>
          <p:cNvPr id="921" name="Google Shape;921;p13"/>
          <p:cNvPicPr preferRelativeResize="0">
            <a:picLocks noGrp="1"/>
          </p:cNvPicPr>
          <p:nvPr>
            <p:ph type="pic" idx="2"/>
          </p:nvPr>
        </p:nvPicPr>
        <p:blipFill rotWithShape="1">
          <a:blip r:embed="rId5">
            <a:alphaModFix/>
          </a:blip>
          <a:srcRect t="6140" b="6132"/>
          <a:stretch/>
        </p:blipFill>
        <p:spPr>
          <a:xfrm>
            <a:off x="1673352" y="1572768"/>
            <a:ext cx="2743205" cy="1719070"/>
          </a:xfrm>
          <a:prstGeom prst="rect">
            <a:avLst/>
          </a:prstGeom>
          <a:solidFill>
            <a:srgbClr val="9CAFB4"/>
          </a:solidFill>
          <a:ln>
            <a:noFill/>
          </a:ln>
        </p:spPr>
      </p:pic>
      <p:pic>
        <p:nvPicPr>
          <p:cNvPr id="922" name="Google Shape;922;p13"/>
          <p:cNvPicPr preferRelativeResize="0">
            <a:picLocks noGrp="1"/>
          </p:cNvPicPr>
          <p:nvPr>
            <p:ph type="pic" idx="3"/>
          </p:nvPr>
        </p:nvPicPr>
        <p:blipFill rotWithShape="1">
          <a:blip r:embed="rId6">
            <a:alphaModFix/>
          </a:blip>
          <a:srcRect t="3314" b="3314"/>
          <a:stretch/>
        </p:blipFill>
        <p:spPr>
          <a:xfrm>
            <a:off x="1673352" y="3575304"/>
            <a:ext cx="2743200" cy="1719072"/>
          </a:xfrm>
          <a:prstGeom prst="rect">
            <a:avLst/>
          </a:prstGeom>
          <a:solidFill>
            <a:srgbClr val="9CAFB4"/>
          </a:solidFill>
          <a:ln>
            <a:noFill/>
          </a:ln>
        </p:spPr>
      </p:pic>
      <p:sp>
        <p:nvSpPr>
          <p:cNvPr id="923" name="Google Shape;923;p13"/>
          <p:cNvSpPr txBox="1">
            <a:spLocks noGrp="1"/>
          </p:cNvSpPr>
          <p:nvPr>
            <p:ph type="body" idx="1"/>
          </p:nvPr>
        </p:nvSpPr>
        <p:spPr>
          <a:xfrm>
            <a:off x="6694225" y="1920250"/>
            <a:ext cx="5158800" cy="4462200"/>
          </a:xfrm>
          <a:prstGeom prst="rect">
            <a:avLst/>
          </a:prstGeom>
          <a:noFill/>
          <a:ln>
            <a:noFill/>
          </a:ln>
        </p:spPr>
        <p:txBody>
          <a:bodyPr spcFirstLastPara="1" wrap="square" lIns="91425" tIns="45700" rIns="91425" bIns="45700" anchor="t" anchorCtr="0">
            <a:normAutofit/>
          </a:bodyPr>
          <a:lstStyle/>
          <a:p>
            <a:pPr marL="457200" lvl="0" indent="-355600" algn="l" rtl="0">
              <a:lnSpc>
                <a:spcPct val="150000"/>
              </a:lnSpc>
              <a:spcBef>
                <a:spcPts val="0"/>
              </a:spcBef>
              <a:spcAft>
                <a:spcPts val="0"/>
              </a:spcAft>
              <a:buSzPts val="2000"/>
              <a:buChar char="-"/>
            </a:pPr>
            <a:r>
              <a:rPr lang="fr-FR" dirty="0"/>
              <a:t>L’importance du tourisme</a:t>
            </a:r>
            <a:endParaRPr dirty="0"/>
          </a:p>
          <a:p>
            <a:pPr marL="457200" lvl="0" indent="-355600" algn="l" rtl="0">
              <a:lnSpc>
                <a:spcPct val="150000"/>
              </a:lnSpc>
              <a:spcBef>
                <a:spcPts val="0"/>
              </a:spcBef>
              <a:spcAft>
                <a:spcPts val="0"/>
              </a:spcAft>
              <a:buSzPts val="2000"/>
              <a:buChar char="-"/>
            </a:pPr>
            <a:r>
              <a:rPr lang="fr-FR" dirty="0"/>
              <a:t>L’aide que peut apporter le logiciel et le projet sur la forêt et sa biodiversité</a:t>
            </a:r>
            <a:endParaRPr dirty="0"/>
          </a:p>
          <a:p>
            <a:pPr marL="457200" lvl="0" indent="-355600" algn="l" rtl="0">
              <a:lnSpc>
                <a:spcPct val="150000"/>
              </a:lnSpc>
              <a:spcBef>
                <a:spcPts val="0"/>
              </a:spcBef>
              <a:spcAft>
                <a:spcPts val="0"/>
              </a:spcAft>
              <a:buSzPts val="2000"/>
              <a:buChar char="-"/>
            </a:pPr>
            <a:r>
              <a:rPr lang="fr-FR" dirty="0"/>
              <a:t>Des améliorations à faire mais, si on arrive à les changer, </a:t>
            </a:r>
            <a:r>
              <a:rPr lang="fr-FR" dirty="0" err="1"/>
              <a:t>Clever</a:t>
            </a:r>
            <a:r>
              <a:rPr lang="fr-FR" dirty="0"/>
              <a:t> </a:t>
            </a:r>
            <a:r>
              <a:rPr lang="fr-FR" dirty="0" err="1"/>
              <a:t>Travel</a:t>
            </a:r>
            <a:r>
              <a:rPr lang="fr-FR" dirty="0"/>
              <a:t> pourrait beaucoup aider la forêt</a:t>
            </a:r>
            <a:endParaRPr dirty="0"/>
          </a:p>
          <a:p>
            <a:pPr marL="457200" lvl="0" indent="-355600" algn="l" rtl="0">
              <a:lnSpc>
                <a:spcPct val="150000"/>
              </a:lnSpc>
              <a:spcBef>
                <a:spcPts val="0"/>
              </a:spcBef>
              <a:spcAft>
                <a:spcPts val="0"/>
              </a:spcAft>
              <a:buSzPts val="2000"/>
              <a:buChar char="-"/>
            </a:pPr>
            <a:r>
              <a:rPr lang="fr-FR" dirty="0"/>
              <a:t>Appliquer le logiciel dans d’autres réserves ou parcs naturels</a:t>
            </a:r>
            <a:endParaRPr dirty="0"/>
          </a:p>
          <a:p>
            <a:pPr marL="0" lvl="0" indent="0" algn="l" rtl="0">
              <a:lnSpc>
                <a:spcPct val="150000"/>
              </a:lnSpc>
              <a:spcBef>
                <a:spcPts val="1000"/>
              </a:spcBef>
              <a:spcAft>
                <a:spcPts val="0"/>
              </a:spcAft>
              <a:buSzPts val="2000"/>
              <a:buNone/>
            </a:pPr>
            <a:endParaRPr dirty="0"/>
          </a:p>
        </p:txBody>
      </p:sp>
      <p:sp>
        <p:nvSpPr>
          <p:cNvPr id="924" name="Google Shape;924;p13"/>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12</a:t>
            </a:fld>
            <a:endParaRPr/>
          </a:p>
        </p:txBody>
      </p:sp>
      <p:pic>
        <p:nvPicPr>
          <p:cNvPr id="2" name="Diapo 13.m4a" descr="Diapo 13.m4a">
            <a:hlinkClick r:id="" action="ppaction://media"/>
            <a:extLst>
              <a:ext uri="{FF2B5EF4-FFF2-40B4-BE49-F238E27FC236}">
                <a16:creationId xmlns:a16="http://schemas.microsoft.com/office/drawing/2014/main" id="{2A539EF5-545D-1B07-E923-679E8ACE6799}"/>
              </a:ext>
            </a:extLst>
          </p:cNvPr>
          <p:cNvPicPr>
            <a:picLocks noChangeAspect="1"/>
          </p:cNvPicPr>
          <p:nvPr>
            <a:audioFile r:link="rId2"/>
            <p:extLst>
              <p:ext uri="{DAA4B4D4-6D71-4841-9C94-3DE7FCFB9230}">
                <p14:media xmlns:p14="http://schemas.microsoft.com/office/powerpoint/2010/main" r:embed="rId1"/>
              </p:ext>
            </p:extLst>
          </p:nvPr>
        </p:nvPicPr>
        <p:blipFill>
          <a:blip r:embed="rId7">
            <a:duotone>
              <a:prstClr val="black"/>
              <a:srgbClr val="D9C3A5">
                <a:tint val="50000"/>
                <a:satMod val="180000"/>
              </a:srgbClr>
            </a:duotone>
          </a:blip>
          <a:stretch>
            <a:fillRect/>
          </a:stretch>
        </p:blipFill>
        <p:spPr>
          <a:xfrm>
            <a:off x="9824278" y="841756"/>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1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9"/>
        <p:cNvGrpSpPr/>
        <p:nvPr/>
      </p:nvGrpSpPr>
      <p:grpSpPr>
        <a:xfrm>
          <a:off x="0" y="0"/>
          <a:ext cx="0" cy="0"/>
          <a:chOff x="0" y="0"/>
          <a:chExt cx="0" cy="0"/>
        </a:xfrm>
      </p:grpSpPr>
      <p:sp>
        <p:nvSpPr>
          <p:cNvPr id="930" name="Google Shape;930;p14"/>
          <p:cNvSpPr txBox="1">
            <a:spLocks noGrp="1"/>
          </p:cNvSpPr>
          <p:nvPr>
            <p:ph type="title"/>
          </p:nvPr>
        </p:nvSpPr>
        <p:spPr>
          <a:xfrm>
            <a:off x="173726" y="2088375"/>
            <a:ext cx="10194900" cy="9783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2"/>
              </a:buClr>
              <a:buSzPts val="4000"/>
              <a:buFont typeface="Arial"/>
              <a:buNone/>
            </a:pPr>
            <a:r>
              <a:rPr lang="fr-FR" sz="4400" dirty="0">
                <a:latin typeface="Avenir Book" panose="02000503020000020003" pitchFamily="2" charset="0"/>
              </a:rPr>
              <a:t>Merci de votre attention !</a:t>
            </a:r>
            <a:endParaRPr sz="4400" dirty="0">
              <a:latin typeface="Avenir Book" panose="02000503020000020003" pitchFamily="2" charset="0"/>
            </a:endParaRPr>
          </a:p>
        </p:txBody>
      </p:sp>
      <p:pic>
        <p:nvPicPr>
          <p:cNvPr id="931" name="Google Shape;931;p14"/>
          <p:cNvPicPr preferRelativeResize="0">
            <a:picLocks noGrp="1"/>
          </p:cNvPicPr>
          <p:nvPr>
            <p:ph type="pic" idx="2"/>
          </p:nvPr>
        </p:nvPicPr>
        <p:blipFill rotWithShape="1">
          <a:blip r:embed="rId5">
            <a:alphaModFix/>
          </a:blip>
          <a:srcRect t="670" b="670"/>
          <a:stretch/>
        </p:blipFill>
        <p:spPr>
          <a:xfrm>
            <a:off x="6583680" y="1883664"/>
            <a:ext cx="5614416" cy="4114800"/>
          </a:xfrm>
          <a:prstGeom prst="rect">
            <a:avLst/>
          </a:prstGeom>
          <a:solidFill>
            <a:srgbClr val="9CAFB4"/>
          </a:solidFill>
          <a:ln>
            <a:noFill/>
          </a:ln>
        </p:spPr>
      </p:pic>
      <p:sp>
        <p:nvSpPr>
          <p:cNvPr id="932" name="Google Shape;932;p14"/>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13</a:t>
            </a:fld>
            <a:endParaRPr/>
          </a:p>
        </p:txBody>
      </p:sp>
      <p:pic>
        <p:nvPicPr>
          <p:cNvPr id="2" name="Diapo 14.m4a" descr="Diapo 14.m4a">
            <a:hlinkClick r:id="" action="ppaction://media"/>
            <a:extLst>
              <a:ext uri="{FF2B5EF4-FFF2-40B4-BE49-F238E27FC236}">
                <a16:creationId xmlns:a16="http://schemas.microsoft.com/office/drawing/2014/main" id="{19A55C99-6A43-E981-70B4-A481FDD72011}"/>
              </a:ext>
            </a:extLst>
          </p:cNvPr>
          <p:cNvPicPr>
            <a:picLocks noChangeAspect="1"/>
          </p:cNvPicPr>
          <p:nvPr>
            <a:audioFile r:link="rId2"/>
            <p:extLst>
              <p:ext uri="{DAA4B4D4-6D71-4841-9C94-3DE7FCFB9230}">
                <p14:media xmlns:p14="http://schemas.microsoft.com/office/powerpoint/2010/main" r:embed="rId1"/>
              </p:ext>
            </p:extLst>
          </p:nvPr>
        </p:nvPicPr>
        <p:blipFill>
          <a:blip r:embed="rId6">
            <a:duotone>
              <a:prstClr val="black"/>
              <a:srgbClr val="D9C3A5">
                <a:tint val="50000"/>
                <a:satMod val="180000"/>
              </a:srgbClr>
            </a:duotone>
          </a:blip>
          <a:stretch>
            <a:fillRect/>
          </a:stretch>
        </p:blipFill>
        <p:spPr>
          <a:xfrm>
            <a:off x="2959051" y="3151455"/>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p2"/>
          <p:cNvSpPr txBox="1">
            <a:spLocks noGrp="1"/>
          </p:cNvSpPr>
          <p:nvPr>
            <p:ph type="title"/>
          </p:nvPr>
        </p:nvSpPr>
        <p:spPr>
          <a:xfrm>
            <a:off x="6258021" y="865626"/>
            <a:ext cx="5797200" cy="12252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2"/>
              </a:buClr>
              <a:buSzPts val="4000"/>
              <a:buFont typeface="Arial"/>
              <a:buNone/>
            </a:pPr>
            <a:r>
              <a:rPr lang="fr-FR" dirty="0">
                <a:latin typeface="Avenir Book" panose="02000503020000020003" pitchFamily="2" charset="0"/>
              </a:rPr>
              <a:t>Sommaire</a:t>
            </a:r>
            <a:endParaRPr dirty="0">
              <a:latin typeface="Avenir Book" panose="02000503020000020003" pitchFamily="2" charset="0"/>
            </a:endParaRPr>
          </a:p>
        </p:txBody>
      </p:sp>
      <p:sp>
        <p:nvSpPr>
          <p:cNvPr id="807" name="Google Shape;807;p2"/>
          <p:cNvSpPr txBox="1">
            <a:spLocks noGrp="1"/>
          </p:cNvSpPr>
          <p:nvPr>
            <p:ph type="body" idx="1"/>
          </p:nvPr>
        </p:nvSpPr>
        <p:spPr>
          <a:xfrm>
            <a:off x="5810250" y="2076450"/>
            <a:ext cx="6143100" cy="3753000"/>
          </a:xfrm>
          <a:prstGeom prst="rect">
            <a:avLst/>
          </a:prstGeom>
          <a:noFill/>
          <a:ln>
            <a:noFill/>
          </a:ln>
        </p:spPr>
        <p:txBody>
          <a:bodyPr spcFirstLastPara="1" wrap="square" lIns="91425" tIns="45700" rIns="91425" bIns="45700" anchor="t" anchorCtr="0">
            <a:normAutofit fontScale="85000" lnSpcReduction="20000"/>
          </a:bodyPr>
          <a:lstStyle/>
          <a:p>
            <a:pPr marL="342900" lvl="0" indent="-342900" algn="l" rtl="0">
              <a:lnSpc>
                <a:spcPct val="150000"/>
              </a:lnSpc>
              <a:spcBef>
                <a:spcPts val="0"/>
              </a:spcBef>
              <a:spcAft>
                <a:spcPts val="0"/>
              </a:spcAft>
              <a:buSzPct val="100000"/>
              <a:buFont typeface="Arial"/>
              <a:buChar char="•"/>
            </a:pPr>
            <a:r>
              <a:rPr lang="fr-FR" dirty="0"/>
              <a:t>Introduction du projet et présentation de la start-up</a:t>
            </a:r>
            <a:endParaRPr dirty="0"/>
          </a:p>
          <a:p>
            <a:pPr marL="342900" lvl="0" indent="-342900" algn="l" rtl="0">
              <a:lnSpc>
                <a:spcPct val="150000"/>
              </a:lnSpc>
              <a:spcBef>
                <a:spcPts val="1000"/>
              </a:spcBef>
              <a:spcAft>
                <a:spcPts val="0"/>
              </a:spcAft>
              <a:buSzPct val="100000"/>
              <a:buFont typeface="Arial"/>
              <a:buChar char="•"/>
            </a:pPr>
            <a:r>
              <a:rPr lang="fr-FR" dirty="0"/>
              <a:t>Présentation de l’équipe</a:t>
            </a:r>
            <a:endParaRPr dirty="0"/>
          </a:p>
          <a:p>
            <a:pPr marL="342900" lvl="0" indent="-342900" algn="l" rtl="0">
              <a:lnSpc>
                <a:spcPct val="150000"/>
              </a:lnSpc>
              <a:spcBef>
                <a:spcPts val="1000"/>
              </a:spcBef>
              <a:spcAft>
                <a:spcPts val="0"/>
              </a:spcAft>
              <a:buSzPct val="100000"/>
              <a:buFont typeface="Arial"/>
              <a:buChar char="•"/>
            </a:pPr>
            <a:r>
              <a:rPr lang="fr-FR" dirty="0"/>
              <a:t>Impact du projet sur le tourisme et la biodiversité</a:t>
            </a:r>
            <a:endParaRPr dirty="0"/>
          </a:p>
          <a:p>
            <a:pPr marL="342900" lvl="0" indent="-342900" algn="l" rtl="0">
              <a:lnSpc>
                <a:spcPct val="150000"/>
              </a:lnSpc>
              <a:spcBef>
                <a:spcPts val="1000"/>
              </a:spcBef>
              <a:spcAft>
                <a:spcPts val="0"/>
              </a:spcAft>
              <a:buSzPct val="100000"/>
              <a:buFont typeface="Arial"/>
              <a:buChar char="•"/>
            </a:pPr>
            <a:r>
              <a:rPr lang="fr-FR" dirty="0"/>
              <a:t>Mise en place du programme Python</a:t>
            </a:r>
            <a:endParaRPr dirty="0"/>
          </a:p>
          <a:p>
            <a:pPr marL="342900" lvl="0" indent="-342900" algn="l" rtl="0">
              <a:lnSpc>
                <a:spcPct val="150000"/>
              </a:lnSpc>
              <a:spcBef>
                <a:spcPts val="1000"/>
              </a:spcBef>
              <a:spcAft>
                <a:spcPts val="0"/>
              </a:spcAft>
              <a:buSzPct val="100000"/>
              <a:buFont typeface="Arial"/>
              <a:buChar char="•"/>
            </a:pPr>
            <a:r>
              <a:rPr lang="fr-FR" dirty="0"/>
              <a:t>Application du programme</a:t>
            </a:r>
            <a:endParaRPr dirty="0"/>
          </a:p>
          <a:p>
            <a:pPr marL="342900" lvl="0" indent="-342900" algn="l" rtl="0">
              <a:lnSpc>
                <a:spcPct val="150000"/>
              </a:lnSpc>
              <a:spcBef>
                <a:spcPts val="1000"/>
              </a:spcBef>
              <a:spcAft>
                <a:spcPts val="0"/>
              </a:spcAft>
              <a:buSzPct val="100000"/>
              <a:buChar char="•"/>
            </a:pPr>
            <a:r>
              <a:rPr lang="fr-FR" dirty="0"/>
              <a:t>Communication du projet</a:t>
            </a:r>
            <a:endParaRPr dirty="0"/>
          </a:p>
          <a:p>
            <a:pPr marL="342900" lvl="0" indent="-342900" algn="l" rtl="0">
              <a:lnSpc>
                <a:spcPct val="150000"/>
              </a:lnSpc>
              <a:spcBef>
                <a:spcPts val="1000"/>
              </a:spcBef>
              <a:spcAft>
                <a:spcPts val="0"/>
              </a:spcAft>
              <a:buSzPct val="100000"/>
              <a:buFont typeface="Arial"/>
              <a:buChar char="•"/>
            </a:pPr>
            <a:r>
              <a:rPr lang="fr-FR" dirty="0"/>
              <a:t>Améliorations possibles</a:t>
            </a:r>
            <a:endParaRPr dirty="0"/>
          </a:p>
          <a:p>
            <a:pPr marL="342900" lvl="0" indent="-342900" algn="l" rtl="0">
              <a:lnSpc>
                <a:spcPct val="150000"/>
              </a:lnSpc>
              <a:spcBef>
                <a:spcPts val="1000"/>
              </a:spcBef>
              <a:spcAft>
                <a:spcPts val="0"/>
              </a:spcAft>
              <a:buSzPct val="100000"/>
              <a:buFont typeface="Arial"/>
              <a:buChar char="•"/>
            </a:pPr>
            <a:r>
              <a:rPr lang="fr-FR" dirty="0"/>
              <a:t>Conclusion</a:t>
            </a:r>
            <a:endParaRPr dirty="0"/>
          </a:p>
        </p:txBody>
      </p:sp>
      <p:sp>
        <p:nvSpPr>
          <p:cNvPr id="808" name="Google Shape;808;p2"/>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2</a:t>
            </a:fld>
            <a:endParaRPr/>
          </a:p>
        </p:txBody>
      </p:sp>
      <p:pic>
        <p:nvPicPr>
          <p:cNvPr id="809" name="Google Shape;809;p2"/>
          <p:cNvPicPr preferRelativeResize="0">
            <a:picLocks noGrp="1"/>
          </p:cNvPicPr>
          <p:nvPr>
            <p:ph type="pic" idx="2"/>
          </p:nvPr>
        </p:nvPicPr>
        <p:blipFill rotWithShape="1">
          <a:blip r:embed="rId5">
            <a:alphaModFix/>
          </a:blip>
          <a:srcRect l="21180" r="21179"/>
          <a:stretch/>
        </p:blipFill>
        <p:spPr>
          <a:xfrm>
            <a:off x="1069848" y="865632"/>
            <a:ext cx="2176272" cy="2514600"/>
          </a:xfrm>
          <a:prstGeom prst="rect">
            <a:avLst/>
          </a:prstGeom>
          <a:solidFill>
            <a:srgbClr val="9CAFB4"/>
          </a:solidFill>
          <a:ln>
            <a:noFill/>
          </a:ln>
        </p:spPr>
      </p:pic>
      <p:pic>
        <p:nvPicPr>
          <p:cNvPr id="810" name="Google Shape;810;p2" descr="Une image contenant montagne, nature, eau, entouré&#10;&#10;Description générée automatiquement"/>
          <p:cNvPicPr preferRelativeResize="0">
            <a:picLocks noGrp="1"/>
          </p:cNvPicPr>
          <p:nvPr>
            <p:ph type="pic" idx="3"/>
          </p:nvPr>
        </p:nvPicPr>
        <p:blipFill rotWithShape="1">
          <a:blip r:embed="rId6">
            <a:alphaModFix/>
          </a:blip>
          <a:srcRect l="21149" r="21149"/>
          <a:stretch/>
        </p:blipFill>
        <p:spPr>
          <a:xfrm>
            <a:off x="3287776" y="865632"/>
            <a:ext cx="2176272" cy="2514600"/>
          </a:xfrm>
          <a:prstGeom prst="rect">
            <a:avLst/>
          </a:prstGeom>
          <a:solidFill>
            <a:srgbClr val="9CAFB4"/>
          </a:solidFill>
          <a:ln>
            <a:noFill/>
          </a:ln>
        </p:spPr>
      </p:pic>
      <p:pic>
        <p:nvPicPr>
          <p:cNvPr id="811" name="Google Shape;811;p2" descr="Une image contenant eau, extérieur, mammifère aquatique, mammifère&#10;&#10;Description générée automatiquement"/>
          <p:cNvPicPr preferRelativeResize="0">
            <a:picLocks noGrp="1"/>
          </p:cNvPicPr>
          <p:nvPr>
            <p:ph type="pic" idx="5"/>
          </p:nvPr>
        </p:nvPicPr>
        <p:blipFill rotWithShape="1">
          <a:blip r:embed="rId7">
            <a:alphaModFix/>
          </a:blip>
          <a:srcRect l="32994" r="9275"/>
          <a:stretch/>
        </p:blipFill>
        <p:spPr>
          <a:xfrm>
            <a:off x="3308096" y="3410712"/>
            <a:ext cx="2176272" cy="2514600"/>
          </a:xfrm>
          <a:prstGeom prst="rect">
            <a:avLst/>
          </a:prstGeom>
          <a:solidFill>
            <a:srgbClr val="9CAFB4"/>
          </a:solidFill>
          <a:ln>
            <a:noFill/>
          </a:ln>
        </p:spPr>
      </p:pic>
      <p:pic>
        <p:nvPicPr>
          <p:cNvPr id="812" name="Google Shape;812;p2" descr="Une image contenant arbre, extérieur, herbe, plante&#10;&#10;Description générée automatiquement"/>
          <p:cNvPicPr preferRelativeResize="0">
            <a:picLocks noGrp="1"/>
          </p:cNvPicPr>
          <p:nvPr>
            <p:ph type="pic" idx="4"/>
          </p:nvPr>
        </p:nvPicPr>
        <p:blipFill rotWithShape="1">
          <a:blip r:embed="rId8">
            <a:alphaModFix/>
          </a:blip>
          <a:srcRect l="21149" r="21149"/>
          <a:stretch/>
        </p:blipFill>
        <p:spPr>
          <a:xfrm>
            <a:off x="1069848" y="3410712"/>
            <a:ext cx="2176272" cy="2514600"/>
          </a:xfrm>
          <a:prstGeom prst="rect">
            <a:avLst/>
          </a:prstGeom>
          <a:solidFill>
            <a:srgbClr val="9CAFB4"/>
          </a:solidFill>
          <a:ln>
            <a:noFill/>
          </a:ln>
        </p:spPr>
      </p:pic>
      <p:pic>
        <p:nvPicPr>
          <p:cNvPr id="813" name="Google Shape;813;p2"/>
          <p:cNvPicPr preferRelativeResize="0"/>
          <p:nvPr/>
        </p:nvPicPr>
        <p:blipFill rotWithShape="1">
          <a:blip r:embed="rId9">
            <a:alphaModFix/>
          </a:blip>
          <a:srcRect l="21180" r="21179"/>
          <a:stretch/>
        </p:blipFill>
        <p:spPr>
          <a:xfrm>
            <a:off x="3287776" y="3427985"/>
            <a:ext cx="2176272" cy="2514600"/>
          </a:xfrm>
          <a:prstGeom prst="rect">
            <a:avLst/>
          </a:prstGeom>
          <a:solidFill>
            <a:srgbClr val="9CAFB4"/>
          </a:solidFill>
          <a:ln>
            <a:noFill/>
          </a:ln>
        </p:spPr>
      </p:pic>
      <p:pic>
        <p:nvPicPr>
          <p:cNvPr id="814" name="Google Shape;814;p2" descr="Une image contenant arbre, extérieur, herbe, plante&#10;&#10;Description générée automatiquement"/>
          <p:cNvPicPr preferRelativeResize="0"/>
          <p:nvPr/>
        </p:nvPicPr>
        <p:blipFill rotWithShape="1">
          <a:blip r:embed="rId8">
            <a:alphaModFix/>
          </a:blip>
          <a:srcRect l="21149" r="21149"/>
          <a:stretch/>
        </p:blipFill>
        <p:spPr>
          <a:xfrm>
            <a:off x="1069848" y="3427985"/>
            <a:ext cx="2176272" cy="2514600"/>
          </a:xfrm>
          <a:prstGeom prst="rect">
            <a:avLst/>
          </a:prstGeom>
          <a:solidFill>
            <a:srgbClr val="9CAFB4"/>
          </a:solidFill>
          <a:ln>
            <a:noFill/>
          </a:ln>
        </p:spPr>
      </p:pic>
      <p:pic>
        <p:nvPicPr>
          <p:cNvPr id="2" name="Slide 2.m4a" descr="Slide 2.m4a">
            <a:hlinkClick r:id="" action="ppaction://media"/>
            <a:extLst>
              <a:ext uri="{FF2B5EF4-FFF2-40B4-BE49-F238E27FC236}">
                <a16:creationId xmlns:a16="http://schemas.microsoft.com/office/drawing/2014/main" id="{1DE65275-25F7-5A3C-95FE-D6E29354E562}"/>
              </a:ext>
            </a:extLst>
          </p:cNvPr>
          <p:cNvPicPr>
            <a:picLocks noChangeAspect="1"/>
          </p:cNvPicPr>
          <p:nvPr>
            <a:audioFile r:link="rId2"/>
            <p:extLst>
              <p:ext uri="{DAA4B4D4-6D71-4841-9C94-3DE7FCFB9230}">
                <p14:media xmlns:p14="http://schemas.microsoft.com/office/powerpoint/2010/main" r:embed="rId1"/>
              </p:ext>
            </p:extLst>
          </p:nvPr>
        </p:nvPicPr>
        <p:blipFill>
          <a:blip r:embed="rId10">
            <a:duotone>
              <a:prstClr val="black"/>
              <a:srgbClr val="D9C3A5">
                <a:tint val="50000"/>
                <a:satMod val="180000"/>
              </a:srgbClr>
            </a:duotone>
          </a:blip>
          <a:stretch>
            <a:fillRect/>
          </a:stretch>
        </p:blipFill>
        <p:spPr>
          <a:xfrm>
            <a:off x="9103612" y="1071826"/>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2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sp>
        <p:nvSpPr>
          <p:cNvPr id="820" name="Google Shape;820;g12b1dc8d5ad_0_16"/>
          <p:cNvSpPr txBox="1">
            <a:spLocks noGrp="1"/>
          </p:cNvSpPr>
          <p:nvPr>
            <p:ph type="title"/>
          </p:nvPr>
        </p:nvSpPr>
        <p:spPr>
          <a:xfrm>
            <a:off x="1320274" y="854207"/>
            <a:ext cx="7379100" cy="10332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2"/>
              </a:buClr>
              <a:buSzPts val="4000"/>
              <a:buFont typeface="Arial"/>
              <a:buNone/>
            </a:pPr>
            <a:r>
              <a:rPr lang="fr-FR" dirty="0">
                <a:latin typeface="Avenir Book" panose="02000503020000020003" pitchFamily="2" charset="0"/>
                <a:ea typeface="Times New Roman"/>
                <a:cs typeface="Times New Roman"/>
                <a:sym typeface="Times New Roman"/>
              </a:rPr>
              <a:t>Introduction</a:t>
            </a:r>
            <a:endParaRPr dirty="0">
              <a:latin typeface="Avenir Book" panose="02000503020000020003" pitchFamily="2" charset="0"/>
              <a:ea typeface="Times New Roman"/>
              <a:cs typeface="Times New Roman"/>
              <a:sym typeface="Times New Roman"/>
            </a:endParaRPr>
          </a:p>
        </p:txBody>
      </p:sp>
      <p:sp>
        <p:nvSpPr>
          <p:cNvPr id="821" name="Google Shape;821;g12b1dc8d5ad_0_16"/>
          <p:cNvSpPr txBox="1">
            <a:spLocks noGrp="1"/>
          </p:cNvSpPr>
          <p:nvPr>
            <p:ph type="sldNum" idx="12"/>
          </p:nvPr>
        </p:nvSpPr>
        <p:spPr>
          <a:xfrm>
            <a:off x="11457919" y="6382512"/>
            <a:ext cx="501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3</a:t>
            </a:fld>
            <a:endParaRPr/>
          </a:p>
        </p:txBody>
      </p:sp>
      <p:sp>
        <p:nvSpPr>
          <p:cNvPr id="822" name="Google Shape;822;g12b1dc8d5ad_0_16"/>
          <p:cNvSpPr txBox="1"/>
          <p:nvPr/>
        </p:nvSpPr>
        <p:spPr>
          <a:xfrm>
            <a:off x="999800" y="1800225"/>
            <a:ext cx="8434200" cy="4280700"/>
          </a:xfrm>
          <a:prstGeom prst="rect">
            <a:avLst/>
          </a:prstGeom>
          <a:noFill/>
          <a:ln>
            <a:noFill/>
          </a:ln>
        </p:spPr>
        <p:txBody>
          <a:bodyPr spcFirstLastPara="1" wrap="square" lIns="91425" tIns="91425" rIns="91425" bIns="91425" anchor="ctr" anchorCtr="0">
            <a:noAutofit/>
          </a:bodyPr>
          <a:lstStyle/>
          <a:p>
            <a:pPr marL="457200" lvl="0" indent="-323850" algn="just" rtl="0">
              <a:lnSpc>
                <a:spcPct val="100000"/>
              </a:lnSpc>
              <a:spcBef>
                <a:spcPts val="1200"/>
              </a:spcBef>
              <a:spcAft>
                <a:spcPts val="0"/>
              </a:spcAft>
              <a:buSzPts val="1500"/>
              <a:buFont typeface="Times New Roman"/>
              <a:buChar char="-"/>
            </a:pPr>
            <a:r>
              <a:rPr lang="fr-FR" sz="1500" dirty="0">
                <a:latin typeface="Avenir Book" panose="02000503020000020003" pitchFamily="2" charset="0"/>
                <a:ea typeface="Times New Roman"/>
                <a:cs typeface="Times New Roman"/>
                <a:sym typeface="Times New Roman"/>
              </a:rPr>
              <a:t>La forêt pluviale du Grand Ours est la « dernière grande étendue de forêt pluviale tempérée côtière de la planète »</a:t>
            </a:r>
            <a:endParaRPr sz="1500" dirty="0">
              <a:latin typeface="Avenir Book" panose="02000503020000020003" pitchFamily="2" charset="0"/>
              <a:ea typeface="Times New Roman"/>
              <a:cs typeface="Times New Roman"/>
              <a:sym typeface="Times New Roman"/>
            </a:endParaRPr>
          </a:p>
          <a:p>
            <a:pPr marL="0" lvl="0" indent="0" algn="just" rtl="0">
              <a:lnSpc>
                <a:spcPct val="100000"/>
              </a:lnSpc>
              <a:spcBef>
                <a:spcPts val="1200"/>
              </a:spcBef>
              <a:spcAft>
                <a:spcPts val="0"/>
              </a:spcAft>
              <a:buNone/>
            </a:pPr>
            <a:endParaRPr sz="1500" dirty="0">
              <a:latin typeface="Avenir Book" panose="02000503020000020003" pitchFamily="2" charset="0"/>
              <a:ea typeface="Times New Roman"/>
              <a:cs typeface="Times New Roman"/>
              <a:sym typeface="Times New Roman"/>
            </a:endParaRPr>
          </a:p>
          <a:p>
            <a:pPr marL="457200" lvl="0" indent="-323850" algn="just" rtl="0">
              <a:lnSpc>
                <a:spcPct val="100000"/>
              </a:lnSpc>
              <a:spcBef>
                <a:spcPts val="1200"/>
              </a:spcBef>
              <a:spcAft>
                <a:spcPts val="0"/>
              </a:spcAft>
              <a:buSzPts val="1500"/>
              <a:buFont typeface="Times New Roman"/>
              <a:buChar char="-"/>
            </a:pPr>
            <a:r>
              <a:rPr lang="fr-FR" sz="1500" dirty="0">
                <a:latin typeface="Avenir Book" panose="02000503020000020003" pitchFamily="2" charset="0"/>
                <a:ea typeface="Times New Roman"/>
                <a:cs typeface="Times New Roman"/>
                <a:sym typeface="Times New Roman"/>
              </a:rPr>
              <a:t>Elle est située sur la côte pacifique de la Colombie-Britannique au Canada et s’étend sur plus de 6,4 millions d’hectares sur tout le long de la côte Nord et Centrale, des îles Discovery au sud jusqu’à la frontière avec l’Alaska au Nord. </a:t>
            </a:r>
            <a:endParaRPr sz="1500" dirty="0">
              <a:latin typeface="Avenir Book" panose="02000503020000020003" pitchFamily="2" charset="0"/>
              <a:ea typeface="Times New Roman"/>
              <a:cs typeface="Times New Roman"/>
              <a:sym typeface="Times New Roman"/>
            </a:endParaRPr>
          </a:p>
          <a:p>
            <a:pPr marL="0" lvl="0" indent="0" algn="just" rtl="0">
              <a:lnSpc>
                <a:spcPct val="100000"/>
              </a:lnSpc>
              <a:spcBef>
                <a:spcPts val="1200"/>
              </a:spcBef>
              <a:spcAft>
                <a:spcPts val="0"/>
              </a:spcAft>
              <a:buNone/>
            </a:pPr>
            <a:endParaRPr sz="1500" dirty="0">
              <a:latin typeface="Avenir Book" panose="02000503020000020003" pitchFamily="2" charset="0"/>
              <a:ea typeface="Times New Roman"/>
              <a:cs typeface="Times New Roman"/>
              <a:sym typeface="Times New Roman"/>
            </a:endParaRPr>
          </a:p>
          <a:p>
            <a:pPr marL="457200" lvl="0" indent="-323850" algn="just" rtl="0">
              <a:lnSpc>
                <a:spcPct val="100000"/>
              </a:lnSpc>
              <a:spcBef>
                <a:spcPts val="1200"/>
              </a:spcBef>
              <a:spcAft>
                <a:spcPts val="0"/>
              </a:spcAft>
              <a:buSzPts val="1500"/>
              <a:buFont typeface="Times New Roman"/>
              <a:buChar char="-"/>
            </a:pPr>
            <a:r>
              <a:rPr lang="fr-FR" sz="1500" dirty="0">
                <a:latin typeface="Avenir Book" panose="02000503020000020003" pitchFamily="2" charset="0"/>
                <a:ea typeface="Times New Roman"/>
                <a:cs typeface="Times New Roman"/>
                <a:sym typeface="Times New Roman"/>
              </a:rPr>
              <a:t>Elle possède une biodiversité très riche et développée. On y trouve une très grande diversité de plantes mais aussi d’oiseaux, de mammifères marins et terrestres.</a:t>
            </a:r>
            <a:endParaRPr sz="1500" dirty="0">
              <a:latin typeface="Avenir Book" panose="02000503020000020003" pitchFamily="2" charset="0"/>
              <a:ea typeface="Times New Roman"/>
              <a:cs typeface="Times New Roman"/>
              <a:sym typeface="Times New Roman"/>
            </a:endParaRPr>
          </a:p>
          <a:p>
            <a:pPr marL="457200" lvl="0" indent="0" algn="just" rtl="0">
              <a:lnSpc>
                <a:spcPct val="100000"/>
              </a:lnSpc>
              <a:spcBef>
                <a:spcPts val="1200"/>
              </a:spcBef>
              <a:spcAft>
                <a:spcPts val="0"/>
              </a:spcAft>
              <a:buNone/>
            </a:pPr>
            <a:endParaRPr sz="1500" dirty="0">
              <a:latin typeface="Avenir Book" panose="02000503020000020003" pitchFamily="2" charset="0"/>
              <a:ea typeface="Times New Roman"/>
              <a:cs typeface="Times New Roman"/>
              <a:sym typeface="Times New Roman"/>
            </a:endParaRPr>
          </a:p>
          <a:p>
            <a:pPr marL="457200" lvl="0" indent="-323850" algn="just" rtl="0">
              <a:lnSpc>
                <a:spcPct val="100000"/>
              </a:lnSpc>
              <a:spcBef>
                <a:spcPts val="1200"/>
              </a:spcBef>
              <a:spcAft>
                <a:spcPts val="0"/>
              </a:spcAft>
              <a:buSzPts val="1500"/>
              <a:buFont typeface="Times New Roman"/>
              <a:buChar char="-"/>
            </a:pPr>
            <a:r>
              <a:rPr lang="fr-FR" sz="1500" dirty="0">
                <a:latin typeface="Avenir Book" panose="02000503020000020003" pitchFamily="2" charset="0"/>
                <a:ea typeface="Times New Roman"/>
                <a:cs typeface="Times New Roman"/>
                <a:sym typeface="Times New Roman"/>
              </a:rPr>
              <a:t>L’ours rare presque blanc nommé </a:t>
            </a:r>
            <a:r>
              <a:rPr lang="fr-FR" sz="1500" dirty="0" err="1">
                <a:latin typeface="Avenir Book" panose="02000503020000020003" pitchFamily="2" charset="0"/>
                <a:ea typeface="Times New Roman"/>
                <a:cs typeface="Times New Roman"/>
                <a:sym typeface="Times New Roman"/>
              </a:rPr>
              <a:t>Kermode</a:t>
            </a:r>
            <a:r>
              <a:rPr lang="fr-FR" sz="1500" dirty="0">
                <a:latin typeface="Avenir Book" panose="02000503020000020003" pitchFamily="2" charset="0"/>
                <a:ea typeface="Times New Roman"/>
                <a:cs typeface="Times New Roman"/>
                <a:sym typeface="Times New Roman"/>
              </a:rPr>
              <a:t> ou Spirit Bear, se trouve seulement dans cette forêt. C’est une variation génétique dans le génome de l’ours noir qui lui donne se pelage digne des ours polaires.</a:t>
            </a:r>
            <a:endParaRPr sz="1500" dirty="0">
              <a:latin typeface="Avenir Book" panose="02000503020000020003" pitchFamily="2" charset="0"/>
              <a:ea typeface="Times New Roman"/>
              <a:cs typeface="Times New Roman"/>
              <a:sym typeface="Times New Roman"/>
            </a:endParaRPr>
          </a:p>
          <a:p>
            <a:pPr marL="0" lvl="0" indent="0" algn="just" rtl="0">
              <a:lnSpc>
                <a:spcPct val="100000"/>
              </a:lnSpc>
              <a:spcBef>
                <a:spcPts val="1200"/>
              </a:spcBef>
              <a:spcAft>
                <a:spcPts val="1200"/>
              </a:spcAft>
              <a:buNone/>
            </a:pPr>
            <a:endParaRPr sz="1100" dirty="0">
              <a:latin typeface="Times New Roman"/>
              <a:ea typeface="Times New Roman"/>
              <a:cs typeface="Times New Roman"/>
              <a:sym typeface="Times New Roman"/>
            </a:endParaRPr>
          </a:p>
        </p:txBody>
      </p:sp>
      <p:pic>
        <p:nvPicPr>
          <p:cNvPr id="823" name="Google Shape;823;g12b1dc8d5ad_0_16"/>
          <p:cNvPicPr preferRelativeResize="0"/>
          <p:nvPr/>
        </p:nvPicPr>
        <p:blipFill rotWithShape="1">
          <a:blip r:embed="rId5">
            <a:alphaModFix/>
          </a:blip>
          <a:srcRect/>
          <a:stretch/>
        </p:blipFill>
        <p:spPr>
          <a:xfrm>
            <a:off x="9496875" y="2920200"/>
            <a:ext cx="2132575" cy="3089525"/>
          </a:xfrm>
          <a:prstGeom prst="rect">
            <a:avLst/>
          </a:prstGeom>
          <a:noFill/>
          <a:ln>
            <a:noFill/>
          </a:ln>
        </p:spPr>
      </p:pic>
      <p:pic>
        <p:nvPicPr>
          <p:cNvPr id="824" name="Google Shape;824;g12b1dc8d5ad_0_16"/>
          <p:cNvPicPr preferRelativeResize="0"/>
          <p:nvPr/>
        </p:nvPicPr>
        <p:blipFill rotWithShape="1">
          <a:blip r:embed="rId6">
            <a:alphaModFix/>
          </a:blip>
          <a:srcRect b="22851"/>
          <a:stretch/>
        </p:blipFill>
        <p:spPr>
          <a:xfrm>
            <a:off x="9496875" y="854200"/>
            <a:ext cx="2132575" cy="2066000"/>
          </a:xfrm>
          <a:prstGeom prst="rect">
            <a:avLst/>
          </a:prstGeom>
          <a:noFill/>
          <a:ln>
            <a:noFill/>
          </a:ln>
        </p:spPr>
      </p:pic>
      <p:pic>
        <p:nvPicPr>
          <p:cNvPr id="2" name="Nouvel enregistrement.m4a" descr="Nouvel enregistrement.m4a">
            <a:hlinkClick r:id="" action="ppaction://media"/>
            <a:extLst>
              <a:ext uri="{FF2B5EF4-FFF2-40B4-BE49-F238E27FC236}">
                <a16:creationId xmlns:a16="http://schemas.microsoft.com/office/drawing/2014/main" id="{C4F3F439-E1D4-2C6D-B173-1B3381D20E26}"/>
              </a:ext>
            </a:extLst>
          </p:cNvPr>
          <p:cNvPicPr>
            <a:picLocks noChangeAspect="1"/>
          </p:cNvPicPr>
          <p:nvPr>
            <a:audioFile r:link="rId2"/>
            <p:extLst>
              <p:ext uri="{DAA4B4D4-6D71-4841-9C94-3DE7FCFB9230}">
                <p14:media xmlns:p14="http://schemas.microsoft.com/office/powerpoint/2010/main" r:embed="rId1"/>
              </p:ext>
            </p:extLst>
          </p:nvPr>
        </p:nvPicPr>
        <p:blipFill>
          <a:blip r:embed="rId7">
            <a:duotone>
              <a:prstClr val="black"/>
              <a:srgbClr val="D9C3A5">
                <a:tint val="50000"/>
                <a:satMod val="180000"/>
              </a:srgbClr>
            </a:duotone>
          </a:blip>
          <a:stretch>
            <a:fillRect/>
          </a:stretch>
        </p:blipFill>
        <p:spPr>
          <a:xfrm>
            <a:off x="4197024" y="964407"/>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15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sp>
        <p:nvSpPr>
          <p:cNvPr id="830" name="Google Shape;830;g12b00d648b7_0_19"/>
          <p:cNvSpPr txBox="1">
            <a:spLocks noGrp="1"/>
          </p:cNvSpPr>
          <p:nvPr>
            <p:ph type="title"/>
          </p:nvPr>
        </p:nvSpPr>
        <p:spPr>
          <a:xfrm>
            <a:off x="1361224" y="1170432"/>
            <a:ext cx="7379100" cy="10332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2"/>
              </a:buClr>
              <a:buSzPts val="4000"/>
              <a:buFont typeface="Arial"/>
              <a:buNone/>
            </a:pPr>
            <a:r>
              <a:rPr lang="fr-FR" dirty="0" err="1">
                <a:latin typeface="Avenir Book" panose="02000503020000020003" pitchFamily="2" charset="0"/>
              </a:rPr>
              <a:t>Clever</a:t>
            </a:r>
            <a:r>
              <a:rPr lang="fr-FR" dirty="0">
                <a:latin typeface="Avenir Book" panose="02000503020000020003" pitchFamily="2" charset="0"/>
              </a:rPr>
              <a:t> </a:t>
            </a:r>
            <a:r>
              <a:rPr lang="fr-FR" dirty="0" err="1">
                <a:latin typeface="Avenir Book" panose="02000503020000020003" pitchFamily="2" charset="0"/>
              </a:rPr>
              <a:t>Travel</a:t>
            </a:r>
            <a:endParaRPr dirty="0">
              <a:latin typeface="Avenir Book" panose="02000503020000020003" pitchFamily="2" charset="0"/>
            </a:endParaRPr>
          </a:p>
        </p:txBody>
      </p:sp>
      <p:sp>
        <p:nvSpPr>
          <p:cNvPr id="831" name="Google Shape;831;g12b00d648b7_0_19"/>
          <p:cNvSpPr txBox="1">
            <a:spLocks noGrp="1"/>
          </p:cNvSpPr>
          <p:nvPr>
            <p:ph type="sldNum" idx="12"/>
          </p:nvPr>
        </p:nvSpPr>
        <p:spPr>
          <a:xfrm>
            <a:off x="11457919" y="6382512"/>
            <a:ext cx="501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4</a:t>
            </a:fld>
            <a:endParaRPr/>
          </a:p>
        </p:txBody>
      </p:sp>
      <p:sp>
        <p:nvSpPr>
          <p:cNvPr id="832" name="Google Shape;832;g12b00d648b7_0_19"/>
          <p:cNvSpPr txBox="1"/>
          <p:nvPr/>
        </p:nvSpPr>
        <p:spPr>
          <a:xfrm>
            <a:off x="1212050" y="1641625"/>
            <a:ext cx="7866300" cy="4527600"/>
          </a:xfrm>
          <a:prstGeom prst="rect">
            <a:avLst/>
          </a:prstGeom>
          <a:noFill/>
          <a:ln>
            <a:noFill/>
          </a:ln>
        </p:spPr>
        <p:txBody>
          <a:bodyPr spcFirstLastPara="1" wrap="square" lIns="91425" tIns="91425" rIns="91425" bIns="91425" anchor="ctr" anchorCtr="0">
            <a:noAutofit/>
          </a:bodyPr>
          <a:lstStyle/>
          <a:p>
            <a:pPr marL="0" lvl="0" indent="0" algn="just" rtl="0">
              <a:lnSpc>
                <a:spcPct val="100000"/>
              </a:lnSpc>
              <a:spcBef>
                <a:spcPts val="1200"/>
              </a:spcBef>
              <a:spcAft>
                <a:spcPts val="0"/>
              </a:spcAft>
              <a:buNone/>
            </a:pPr>
            <a:r>
              <a:rPr lang="fr-FR" sz="1600" b="1" dirty="0">
                <a:solidFill>
                  <a:schemeClr val="dk1"/>
                </a:solidFill>
                <a:latin typeface="Avenir Book" panose="02000503020000020003" pitchFamily="2" charset="0"/>
                <a:ea typeface="Times New Roman"/>
                <a:cs typeface="Times New Roman"/>
                <a:sym typeface="Times New Roman"/>
              </a:rPr>
              <a:t>Objectif </a:t>
            </a:r>
            <a:r>
              <a:rPr lang="fr-FR" sz="1600" dirty="0">
                <a:solidFill>
                  <a:schemeClr val="dk1"/>
                </a:solidFill>
                <a:latin typeface="Avenir Book" panose="02000503020000020003" pitchFamily="2" charset="0"/>
                <a:ea typeface="Times New Roman"/>
                <a:cs typeface="Times New Roman"/>
                <a:sym typeface="Times New Roman"/>
              </a:rPr>
              <a:t>: préserver les espèces en danger ainsi que la biodiversité du site de la Forêt Pluviale du Grand Ours grâce au lancement de notre start-up </a:t>
            </a:r>
            <a:r>
              <a:rPr lang="fr-FR" sz="1600" dirty="0" err="1">
                <a:solidFill>
                  <a:schemeClr val="dk1"/>
                </a:solidFill>
                <a:latin typeface="Avenir Book" panose="02000503020000020003" pitchFamily="2" charset="0"/>
                <a:ea typeface="Times New Roman"/>
                <a:cs typeface="Times New Roman"/>
                <a:sym typeface="Times New Roman"/>
              </a:rPr>
              <a:t>Clever</a:t>
            </a:r>
            <a:r>
              <a:rPr lang="fr-FR" sz="1600" dirty="0">
                <a:solidFill>
                  <a:schemeClr val="dk1"/>
                </a:solidFill>
                <a:latin typeface="Avenir Book" panose="02000503020000020003" pitchFamily="2" charset="0"/>
                <a:ea typeface="Times New Roman"/>
                <a:cs typeface="Times New Roman"/>
                <a:sym typeface="Times New Roman"/>
              </a:rPr>
              <a:t> </a:t>
            </a:r>
            <a:r>
              <a:rPr lang="fr-FR" sz="1600" dirty="0" err="1">
                <a:solidFill>
                  <a:schemeClr val="dk1"/>
                </a:solidFill>
                <a:latin typeface="Avenir Book" panose="02000503020000020003" pitchFamily="2" charset="0"/>
                <a:ea typeface="Times New Roman"/>
                <a:cs typeface="Times New Roman"/>
                <a:sym typeface="Times New Roman"/>
              </a:rPr>
              <a:t>Travel</a:t>
            </a:r>
            <a:endParaRPr sz="1600" dirty="0">
              <a:solidFill>
                <a:schemeClr val="dk1"/>
              </a:solidFill>
              <a:latin typeface="Avenir Book" panose="02000503020000020003" pitchFamily="2" charset="0"/>
              <a:ea typeface="Times New Roman"/>
              <a:cs typeface="Times New Roman"/>
              <a:sym typeface="Times New Roman"/>
            </a:endParaRPr>
          </a:p>
          <a:p>
            <a:pPr marL="0" lvl="0" indent="0" algn="just" rtl="0">
              <a:lnSpc>
                <a:spcPct val="100000"/>
              </a:lnSpc>
              <a:spcBef>
                <a:spcPts val="1200"/>
              </a:spcBef>
              <a:spcAft>
                <a:spcPts val="0"/>
              </a:spcAft>
              <a:buNone/>
            </a:pPr>
            <a:r>
              <a:rPr lang="fr-FR" sz="1600" b="1" dirty="0">
                <a:solidFill>
                  <a:schemeClr val="dk1"/>
                </a:solidFill>
                <a:latin typeface="Avenir Book" panose="02000503020000020003" pitchFamily="2" charset="0"/>
                <a:ea typeface="Times New Roman"/>
                <a:cs typeface="Times New Roman"/>
                <a:sym typeface="Times New Roman"/>
              </a:rPr>
              <a:t>Problèmes </a:t>
            </a:r>
            <a:r>
              <a:rPr lang="fr-FR" sz="1600" dirty="0">
                <a:solidFill>
                  <a:schemeClr val="dk1"/>
                </a:solidFill>
                <a:latin typeface="Avenir Book" panose="02000503020000020003" pitchFamily="2" charset="0"/>
                <a:ea typeface="Times New Roman"/>
                <a:cs typeface="Times New Roman"/>
                <a:sym typeface="Times New Roman"/>
              </a:rPr>
              <a:t>: </a:t>
            </a:r>
            <a:endParaRPr sz="1600" dirty="0">
              <a:solidFill>
                <a:schemeClr val="dk1"/>
              </a:solidFill>
              <a:latin typeface="Avenir Book" panose="02000503020000020003" pitchFamily="2" charset="0"/>
              <a:ea typeface="Times New Roman"/>
              <a:cs typeface="Times New Roman"/>
              <a:sym typeface="Times New Roman"/>
            </a:endParaRPr>
          </a:p>
          <a:p>
            <a:pPr marL="457200" lvl="0" indent="-330200" algn="just" rtl="0">
              <a:lnSpc>
                <a:spcPct val="100000"/>
              </a:lnSpc>
              <a:spcBef>
                <a:spcPts val="1200"/>
              </a:spcBef>
              <a:spcAft>
                <a:spcPts val="0"/>
              </a:spcAft>
              <a:buClr>
                <a:schemeClr val="dk1"/>
              </a:buClr>
              <a:buSzPts val="1600"/>
              <a:buFont typeface="Times New Roman"/>
              <a:buChar char="-"/>
            </a:pPr>
            <a:r>
              <a:rPr lang="fr-FR" sz="1600" dirty="0">
                <a:solidFill>
                  <a:schemeClr val="dk1"/>
                </a:solidFill>
                <a:latin typeface="Avenir Book" panose="02000503020000020003" pitchFamily="2" charset="0"/>
                <a:ea typeface="Times New Roman"/>
                <a:cs typeface="Times New Roman"/>
                <a:sym typeface="Times New Roman"/>
              </a:rPr>
              <a:t>Les nouveaux types de tourisme dangereux pour les espèces, les milieux et l’environnement</a:t>
            </a:r>
            <a:endParaRPr sz="1600" dirty="0">
              <a:solidFill>
                <a:schemeClr val="dk1"/>
              </a:solidFill>
              <a:latin typeface="Avenir Book" panose="02000503020000020003" pitchFamily="2" charset="0"/>
              <a:ea typeface="Times New Roman"/>
              <a:cs typeface="Times New Roman"/>
              <a:sym typeface="Times New Roman"/>
            </a:endParaRPr>
          </a:p>
          <a:p>
            <a:pPr marL="457200" lvl="0" indent="-330200" algn="just" rtl="0">
              <a:lnSpc>
                <a:spcPct val="100000"/>
              </a:lnSpc>
              <a:spcBef>
                <a:spcPts val="0"/>
              </a:spcBef>
              <a:spcAft>
                <a:spcPts val="0"/>
              </a:spcAft>
              <a:buClr>
                <a:schemeClr val="dk1"/>
              </a:buClr>
              <a:buSzPts val="1600"/>
              <a:buFont typeface="Times New Roman"/>
              <a:buChar char="-"/>
            </a:pPr>
            <a:r>
              <a:rPr lang="fr-FR" sz="1600" dirty="0">
                <a:solidFill>
                  <a:schemeClr val="dk1"/>
                </a:solidFill>
                <a:latin typeface="Avenir Book" panose="02000503020000020003" pitchFamily="2" charset="0"/>
                <a:ea typeface="Times New Roman"/>
                <a:cs typeface="Times New Roman"/>
                <a:sym typeface="Times New Roman"/>
              </a:rPr>
              <a:t>La déforestation</a:t>
            </a:r>
            <a:endParaRPr sz="1600" dirty="0">
              <a:solidFill>
                <a:schemeClr val="dk1"/>
              </a:solidFill>
              <a:latin typeface="Avenir Book" panose="02000503020000020003" pitchFamily="2" charset="0"/>
              <a:ea typeface="Times New Roman"/>
              <a:cs typeface="Times New Roman"/>
              <a:sym typeface="Times New Roman"/>
            </a:endParaRPr>
          </a:p>
          <a:p>
            <a:pPr marL="457200" lvl="0" indent="-330200" algn="just" rtl="0">
              <a:lnSpc>
                <a:spcPct val="100000"/>
              </a:lnSpc>
              <a:spcBef>
                <a:spcPts val="0"/>
              </a:spcBef>
              <a:spcAft>
                <a:spcPts val="0"/>
              </a:spcAft>
              <a:buClr>
                <a:schemeClr val="dk1"/>
              </a:buClr>
              <a:buSzPts val="1600"/>
              <a:buFont typeface="Times New Roman"/>
              <a:buChar char="-"/>
            </a:pPr>
            <a:r>
              <a:rPr lang="fr-FR" sz="1600" dirty="0">
                <a:solidFill>
                  <a:schemeClr val="dk1"/>
                </a:solidFill>
                <a:latin typeface="Avenir Book" panose="02000503020000020003" pitchFamily="2" charset="0"/>
                <a:ea typeface="Times New Roman"/>
                <a:cs typeface="Times New Roman"/>
                <a:sym typeface="Times New Roman"/>
              </a:rPr>
              <a:t>L’augmentation du développement des espaces urbains</a:t>
            </a:r>
            <a:endParaRPr sz="1600" dirty="0">
              <a:solidFill>
                <a:schemeClr val="dk1"/>
              </a:solidFill>
              <a:latin typeface="Avenir Book" panose="02000503020000020003" pitchFamily="2" charset="0"/>
              <a:ea typeface="Times New Roman"/>
              <a:cs typeface="Times New Roman"/>
              <a:sym typeface="Times New Roman"/>
            </a:endParaRPr>
          </a:p>
          <a:p>
            <a:pPr marL="0" lvl="0" indent="0" algn="ctr" rtl="0">
              <a:lnSpc>
                <a:spcPct val="100000"/>
              </a:lnSpc>
              <a:spcBef>
                <a:spcPts val="1200"/>
              </a:spcBef>
              <a:spcAft>
                <a:spcPts val="0"/>
              </a:spcAft>
              <a:buNone/>
            </a:pPr>
            <a:r>
              <a:rPr lang="fr-FR" sz="1800" b="1" dirty="0">
                <a:solidFill>
                  <a:srgbClr val="38761D"/>
                </a:solidFill>
                <a:latin typeface="Avenir Book" panose="02000503020000020003" pitchFamily="2" charset="0"/>
                <a:ea typeface="Times New Roman"/>
                <a:cs typeface="Times New Roman"/>
                <a:sym typeface="Times New Roman"/>
              </a:rPr>
              <a:t>Et si on se battait pour changer les choses ? </a:t>
            </a:r>
            <a:endParaRPr sz="1800" b="1" dirty="0">
              <a:solidFill>
                <a:srgbClr val="38761D"/>
              </a:solidFill>
              <a:latin typeface="Avenir Book" panose="02000503020000020003" pitchFamily="2" charset="0"/>
              <a:ea typeface="Times New Roman"/>
              <a:cs typeface="Times New Roman"/>
              <a:sym typeface="Times New Roman"/>
            </a:endParaRPr>
          </a:p>
          <a:p>
            <a:pPr marL="0" lvl="0" indent="0" algn="ctr" rtl="0">
              <a:lnSpc>
                <a:spcPct val="100000"/>
              </a:lnSpc>
              <a:spcBef>
                <a:spcPts val="1200"/>
              </a:spcBef>
              <a:spcAft>
                <a:spcPts val="1200"/>
              </a:spcAft>
              <a:buNone/>
            </a:pPr>
            <a:r>
              <a:rPr lang="fr-FR" sz="1800" b="1" dirty="0">
                <a:solidFill>
                  <a:srgbClr val="38761D"/>
                </a:solidFill>
                <a:latin typeface="Avenir Book" panose="02000503020000020003" pitchFamily="2" charset="0"/>
                <a:ea typeface="Times New Roman"/>
                <a:cs typeface="Times New Roman"/>
                <a:sym typeface="Times New Roman"/>
              </a:rPr>
              <a:t>Et si pour assurer un meilleur avenir aux générations suivantes, on participait au changement de manière positive en développant l’écotourisme ? </a:t>
            </a:r>
            <a:endParaRPr sz="1200" dirty="0">
              <a:latin typeface="Avenir Book" panose="02000503020000020003" pitchFamily="2" charset="0"/>
              <a:ea typeface="Times New Roman"/>
              <a:cs typeface="Times New Roman"/>
              <a:sym typeface="Times New Roman"/>
            </a:endParaRPr>
          </a:p>
        </p:txBody>
      </p:sp>
      <p:pic>
        <p:nvPicPr>
          <p:cNvPr id="833" name="Google Shape;833;g12b00d648b7_0_19"/>
          <p:cNvPicPr preferRelativeResize="0"/>
          <p:nvPr/>
        </p:nvPicPr>
        <p:blipFill rotWithShape="1">
          <a:blip r:embed="rId5">
            <a:alphaModFix/>
          </a:blip>
          <a:srcRect l="16694"/>
          <a:stretch/>
        </p:blipFill>
        <p:spPr>
          <a:xfrm>
            <a:off x="9358800" y="861675"/>
            <a:ext cx="2270651" cy="1961300"/>
          </a:xfrm>
          <a:prstGeom prst="rect">
            <a:avLst/>
          </a:prstGeom>
          <a:noFill/>
          <a:ln>
            <a:noFill/>
          </a:ln>
        </p:spPr>
      </p:pic>
      <p:pic>
        <p:nvPicPr>
          <p:cNvPr id="834" name="Google Shape;834;g12b00d648b7_0_19"/>
          <p:cNvPicPr preferRelativeResize="0"/>
          <p:nvPr/>
        </p:nvPicPr>
        <p:blipFill rotWithShape="1">
          <a:blip r:embed="rId6">
            <a:alphaModFix/>
          </a:blip>
          <a:srcRect/>
          <a:stretch/>
        </p:blipFill>
        <p:spPr>
          <a:xfrm>
            <a:off x="9358800" y="2822975"/>
            <a:ext cx="2270650" cy="3114500"/>
          </a:xfrm>
          <a:prstGeom prst="rect">
            <a:avLst/>
          </a:prstGeom>
          <a:noFill/>
          <a:ln>
            <a:noFill/>
          </a:ln>
        </p:spPr>
      </p:pic>
      <p:pic>
        <p:nvPicPr>
          <p:cNvPr id="2" name="Nouvel enregistrement 2.m4a" descr="Nouvel enregistrement 2.m4a">
            <a:hlinkClick r:id="" action="ppaction://media"/>
            <a:extLst>
              <a:ext uri="{FF2B5EF4-FFF2-40B4-BE49-F238E27FC236}">
                <a16:creationId xmlns:a16="http://schemas.microsoft.com/office/drawing/2014/main" id="{9693ECC2-5779-D9BA-280D-D9CD0908AC41}"/>
              </a:ext>
            </a:extLst>
          </p:cNvPr>
          <p:cNvPicPr>
            <a:picLocks noChangeAspect="1"/>
          </p:cNvPicPr>
          <p:nvPr>
            <a:audioFile r:link="rId2"/>
            <p:extLst>
              <p:ext uri="{DAA4B4D4-6D71-4841-9C94-3DE7FCFB9230}">
                <p14:media xmlns:p14="http://schemas.microsoft.com/office/powerpoint/2010/main" r:embed="rId1"/>
              </p:ext>
            </p:extLst>
          </p:nvPr>
        </p:nvPicPr>
        <p:blipFill>
          <a:blip r:embed="rId7">
            <a:duotone>
              <a:prstClr val="black"/>
              <a:srgbClr val="D9C3A5">
                <a:tint val="50000"/>
                <a:satMod val="180000"/>
              </a:srgbClr>
            </a:duotone>
          </a:blip>
          <a:stretch>
            <a:fillRect/>
          </a:stretch>
        </p:blipFill>
        <p:spPr>
          <a:xfrm>
            <a:off x="4738800" y="1280632"/>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6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9"/>
        <p:cNvGrpSpPr/>
        <p:nvPr/>
      </p:nvGrpSpPr>
      <p:grpSpPr>
        <a:xfrm>
          <a:off x="0" y="0"/>
          <a:ext cx="0" cy="0"/>
          <a:chOff x="0" y="0"/>
          <a:chExt cx="0" cy="0"/>
        </a:xfrm>
      </p:grpSpPr>
      <p:sp>
        <p:nvSpPr>
          <p:cNvPr id="840" name="Google Shape;840;p9"/>
          <p:cNvSpPr txBox="1">
            <a:spLocks noGrp="1"/>
          </p:cNvSpPr>
          <p:nvPr>
            <p:ph type="title"/>
          </p:nvPr>
        </p:nvSpPr>
        <p:spPr>
          <a:xfrm>
            <a:off x="1069848" y="502920"/>
            <a:ext cx="9634011"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2"/>
              </a:buClr>
              <a:buSzPts val="4000"/>
              <a:buFont typeface="Arial"/>
              <a:buNone/>
            </a:pPr>
            <a:r>
              <a:rPr lang="fr-FR" dirty="0">
                <a:latin typeface="Avenir Book" panose="02000503020000020003" pitchFamily="2" charset="0"/>
              </a:rPr>
              <a:t>Équipe</a:t>
            </a:r>
            <a:endParaRPr dirty="0">
              <a:latin typeface="Avenir Book" panose="02000503020000020003" pitchFamily="2" charset="0"/>
            </a:endParaRPr>
          </a:p>
        </p:txBody>
      </p:sp>
      <p:sp>
        <p:nvSpPr>
          <p:cNvPr id="841" name="Google Shape;841;p9"/>
          <p:cNvSpPr txBox="1">
            <a:spLocks noGrp="1"/>
          </p:cNvSpPr>
          <p:nvPr>
            <p:ph type="body" idx="1"/>
          </p:nvPr>
        </p:nvSpPr>
        <p:spPr>
          <a:xfrm>
            <a:off x="1133825" y="4498749"/>
            <a:ext cx="2011200" cy="560400"/>
          </a:xfrm>
          <a:prstGeom prst="rect">
            <a:avLst/>
          </a:prstGeom>
          <a:noFill/>
          <a:ln>
            <a:noFill/>
          </a:ln>
        </p:spPr>
        <p:txBody>
          <a:bodyPr spcFirstLastPara="1" wrap="square" lIns="91425" tIns="45700" rIns="91425" bIns="45700" anchor="b" anchorCtr="0">
            <a:normAutofit/>
          </a:bodyPr>
          <a:lstStyle/>
          <a:p>
            <a:pPr marL="228600" lvl="0" indent="-228600" algn="l" rtl="0">
              <a:lnSpc>
                <a:spcPct val="150000"/>
              </a:lnSpc>
              <a:spcBef>
                <a:spcPts val="0"/>
              </a:spcBef>
              <a:spcAft>
                <a:spcPts val="0"/>
              </a:spcAft>
              <a:buSzPts val="2000"/>
              <a:buNone/>
            </a:pPr>
            <a:r>
              <a:rPr lang="fr-FR"/>
              <a:t>Alyssa HENI</a:t>
            </a:r>
            <a:endParaRPr/>
          </a:p>
        </p:txBody>
      </p:sp>
      <p:sp>
        <p:nvSpPr>
          <p:cNvPr id="842" name="Google Shape;842;p9"/>
          <p:cNvSpPr txBox="1">
            <a:spLocks noGrp="1"/>
          </p:cNvSpPr>
          <p:nvPr>
            <p:ph type="body" idx="6"/>
          </p:nvPr>
        </p:nvSpPr>
        <p:spPr>
          <a:xfrm>
            <a:off x="1097185" y="5352197"/>
            <a:ext cx="2148900" cy="560400"/>
          </a:xfrm>
          <a:prstGeom prst="rect">
            <a:avLst/>
          </a:prstGeom>
          <a:noFill/>
          <a:ln>
            <a:noFill/>
          </a:ln>
        </p:spPr>
        <p:txBody>
          <a:bodyPr spcFirstLastPara="1" wrap="square" lIns="91425" tIns="45700" rIns="91425" bIns="45700" anchor="t" anchorCtr="0">
            <a:noAutofit/>
          </a:bodyPr>
          <a:lstStyle/>
          <a:p>
            <a:pPr marL="0" lvl="0" indent="0" algn="l" rtl="0">
              <a:lnSpc>
                <a:spcPct val="150000"/>
              </a:lnSpc>
              <a:spcBef>
                <a:spcPts val="0"/>
              </a:spcBef>
              <a:spcAft>
                <a:spcPts val="0"/>
              </a:spcAft>
              <a:buSzPts val="1800"/>
              <a:buNone/>
            </a:pPr>
            <a:r>
              <a:rPr lang="fr-FR"/>
              <a:t>Responsable communication</a:t>
            </a:r>
            <a:endParaRPr/>
          </a:p>
        </p:txBody>
      </p:sp>
      <p:sp>
        <p:nvSpPr>
          <p:cNvPr id="843" name="Google Shape;843;p9"/>
          <p:cNvSpPr txBox="1">
            <a:spLocks noGrp="1"/>
          </p:cNvSpPr>
          <p:nvPr>
            <p:ph type="body" idx="7"/>
          </p:nvPr>
        </p:nvSpPr>
        <p:spPr>
          <a:xfrm>
            <a:off x="3375350" y="4389338"/>
            <a:ext cx="3157200" cy="736500"/>
          </a:xfrm>
          <a:prstGeom prst="rect">
            <a:avLst/>
          </a:prstGeom>
          <a:noFill/>
          <a:ln>
            <a:noFill/>
          </a:ln>
        </p:spPr>
        <p:txBody>
          <a:bodyPr spcFirstLastPara="1" wrap="square" lIns="91425" tIns="45700" rIns="91425" bIns="45700" anchor="b" anchorCtr="0">
            <a:noAutofit/>
          </a:bodyPr>
          <a:lstStyle/>
          <a:p>
            <a:pPr marL="228600" lvl="0" indent="-228600" algn="l" rtl="0">
              <a:lnSpc>
                <a:spcPct val="150000"/>
              </a:lnSpc>
              <a:spcBef>
                <a:spcPts val="0"/>
              </a:spcBef>
              <a:spcAft>
                <a:spcPts val="0"/>
              </a:spcAft>
              <a:buSzPts val="1700"/>
              <a:buNone/>
            </a:pPr>
            <a:r>
              <a:rPr lang="fr-FR"/>
              <a:t>Tiphaine DELAFORGE</a:t>
            </a:r>
            <a:endParaRPr/>
          </a:p>
        </p:txBody>
      </p:sp>
      <p:sp>
        <p:nvSpPr>
          <p:cNvPr id="844" name="Google Shape;844;p9"/>
          <p:cNvSpPr txBox="1">
            <a:spLocks noGrp="1"/>
          </p:cNvSpPr>
          <p:nvPr>
            <p:ph type="body" idx="8"/>
          </p:nvPr>
        </p:nvSpPr>
        <p:spPr>
          <a:xfrm>
            <a:off x="3677575" y="5352204"/>
            <a:ext cx="2148900" cy="832200"/>
          </a:xfrm>
          <a:prstGeom prst="rect">
            <a:avLst/>
          </a:prstGeom>
          <a:noFill/>
          <a:ln>
            <a:noFill/>
          </a:ln>
        </p:spPr>
        <p:txBody>
          <a:bodyPr spcFirstLastPara="1" wrap="square" lIns="91425" tIns="45700" rIns="91425" bIns="45700" anchor="t" anchorCtr="0">
            <a:noAutofit/>
          </a:bodyPr>
          <a:lstStyle/>
          <a:p>
            <a:pPr marL="0" lvl="0" indent="0" algn="l" rtl="0">
              <a:lnSpc>
                <a:spcPct val="150000"/>
              </a:lnSpc>
              <a:spcBef>
                <a:spcPts val="0"/>
              </a:spcBef>
              <a:spcAft>
                <a:spcPts val="0"/>
              </a:spcAft>
              <a:buSzPts val="1800"/>
              <a:buNone/>
            </a:pPr>
            <a:r>
              <a:rPr lang="fr-FR"/>
              <a:t>Développeur web</a:t>
            </a:r>
            <a:endParaRPr/>
          </a:p>
        </p:txBody>
      </p:sp>
      <p:sp>
        <p:nvSpPr>
          <p:cNvPr id="845" name="Google Shape;845;p9"/>
          <p:cNvSpPr txBox="1">
            <a:spLocks noGrp="1"/>
          </p:cNvSpPr>
          <p:nvPr>
            <p:ph type="body" idx="9"/>
          </p:nvPr>
        </p:nvSpPr>
        <p:spPr>
          <a:xfrm>
            <a:off x="6254573" y="4559725"/>
            <a:ext cx="2484000" cy="611100"/>
          </a:xfrm>
          <a:prstGeom prst="rect">
            <a:avLst/>
          </a:prstGeom>
          <a:noFill/>
          <a:ln>
            <a:noFill/>
          </a:ln>
        </p:spPr>
        <p:txBody>
          <a:bodyPr spcFirstLastPara="1" wrap="square" lIns="91425" tIns="45700" rIns="91425" bIns="45700" anchor="b" anchorCtr="0">
            <a:noAutofit/>
          </a:bodyPr>
          <a:lstStyle/>
          <a:p>
            <a:pPr marL="0" lvl="0" indent="0" algn="l" rtl="0">
              <a:lnSpc>
                <a:spcPct val="150000"/>
              </a:lnSpc>
              <a:spcBef>
                <a:spcPts val="0"/>
              </a:spcBef>
              <a:spcAft>
                <a:spcPts val="0"/>
              </a:spcAft>
              <a:buSzPts val="1850"/>
              <a:buNone/>
            </a:pPr>
            <a:r>
              <a:rPr lang="fr-FR" sz="2050"/>
              <a:t>Maëlie CHAZETTE</a:t>
            </a:r>
            <a:endParaRPr sz="2050"/>
          </a:p>
        </p:txBody>
      </p:sp>
      <p:sp>
        <p:nvSpPr>
          <p:cNvPr id="846" name="Google Shape;846;p9"/>
          <p:cNvSpPr txBox="1">
            <a:spLocks noGrp="1"/>
          </p:cNvSpPr>
          <p:nvPr>
            <p:ph type="body" idx="13"/>
          </p:nvPr>
        </p:nvSpPr>
        <p:spPr>
          <a:xfrm>
            <a:off x="6243308" y="5352171"/>
            <a:ext cx="2148900" cy="560400"/>
          </a:xfrm>
          <a:prstGeom prst="rect">
            <a:avLst/>
          </a:prstGeom>
          <a:noFill/>
          <a:ln>
            <a:noFill/>
          </a:ln>
        </p:spPr>
        <p:txBody>
          <a:bodyPr spcFirstLastPara="1" wrap="square" lIns="91425" tIns="45700" rIns="91425" bIns="45700" anchor="t" anchorCtr="0">
            <a:noAutofit/>
          </a:bodyPr>
          <a:lstStyle/>
          <a:p>
            <a:pPr marL="0" lvl="0" indent="0" algn="l" rtl="0">
              <a:lnSpc>
                <a:spcPct val="150000"/>
              </a:lnSpc>
              <a:spcBef>
                <a:spcPts val="0"/>
              </a:spcBef>
              <a:spcAft>
                <a:spcPts val="0"/>
              </a:spcAft>
              <a:buSzPts val="1800"/>
              <a:buNone/>
            </a:pPr>
            <a:r>
              <a:rPr lang="fr-FR"/>
              <a:t>Programmatrice informatique</a:t>
            </a:r>
            <a:endParaRPr/>
          </a:p>
        </p:txBody>
      </p:sp>
      <p:sp>
        <p:nvSpPr>
          <p:cNvPr id="847" name="Google Shape;847;p9"/>
          <p:cNvSpPr txBox="1">
            <a:spLocks noGrp="1"/>
          </p:cNvSpPr>
          <p:nvPr>
            <p:ph type="body" idx="14"/>
          </p:nvPr>
        </p:nvSpPr>
        <p:spPr>
          <a:xfrm>
            <a:off x="8808950" y="4559725"/>
            <a:ext cx="2537400" cy="611100"/>
          </a:xfrm>
          <a:prstGeom prst="rect">
            <a:avLst/>
          </a:prstGeom>
          <a:noFill/>
          <a:ln>
            <a:noFill/>
          </a:ln>
        </p:spPr>
        <p:txBody>
          <a:bodyPr spcFirstLastPara="1" wrap="square" lIns="91425" tIns="45700" rIns="91425" bIns="45700" anchor="b" anchorCtr="0">
            <a:noAutofit/>
          </a:bodyPr>
          <a:lstStyle/>
          <a:p>
            <a:pPr marL="228600" lvl="0" indent="-228600" algn="l" rtl="0">
              <a:lnSpc>
                <a:spcPct val="150000"/>
              </a:lnSpc>
              <a:spcBef>
                <a:spcPts val="0"/>
              </a:spcBef>
              <a:spcAft>
                <a:spcPts val="0"/>
              </a:spcAft>
              <a:buSzPts val="1700"/>
              <a:buNone/>
            </a:pPr>
            <a:r>
              <a:rPr lang="fr-FR"/>
              <a:t>Suzanne AUDRAIN</a:t>
            </a:r>
            <a:endParaRPr/>
          </a:p>
        </p:txBody>
      </p:sp>
      <p:sp>
        <p:nvSpPr>
          <p:cNvPr id="848" name="Google Shape;848;p9"/>
          <p:cNvSpPr txBox="1">
            <a:spLocks noGrp="1"/>
          </p:cNvSpPr>
          <p:nvPr>
            <p:ph type="body" idx="15"/>
          </p:nvPr>
        </p:nvSpPr>
        <p:spPr>
          <a:xfrm>
            <a:off x="8808950" y="5352150"/>
            <a:ext cx="2649000" cy="1325700"/>
          </a:xfrm>
          <a:prstGeom prst="rect">
            <a:avLst/>
          </a:prstGeom>
          <a:noFill/>
          <a:ln>
            <a:noFill/>
          </a:ln>
        </p:spPr>
        <p:txBody>
          <a:bodyPr spcFirstLastPara="1" wrap="square" lIns="91425" tIns="45700" rIns="91425" bIns="45700" anchor="t" anchorCtr="0">
            <a:noAutofit/>
          </a:bodyPr>
          <a:lstStyle/>
          <a:p>
            <a:pPr marL="0" lvl="0" indent="0" algn="l" rtl="0">
              <a:lnSpc>
                <a:spcPct val="150000"/>
              </a:lnSpc>
              <a:spcBef>
                <a:spcPts val="0"/>
              </a:spcBef>
              <a:spcAft>
                <a:spcPts val="0"/>
              </a:spcAft>
              <a:buSzPts val="1800"/>
              <a:buNone/>
            </a:pPr>
            <a:r>
              <a:rPr lang="fr-FR"/>
              <a:t>Développeur base de donnée - chargé d’études statistiques</a:t>
            </a:r>
            <a:endParaRPr/>
          </a:p>
        </p:txBody>
      </p:sp>
      <p:sp>
        <p:nvSpPr>
          <p:cNvPr id="849" name="Google Shape;849;p9"/>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5</a:t>
            </a:fld>
            <a:endParaRPr/>
          </a:p>
        </p:txBody>
      </p:sp>
      <p:pic>
        <p:nvPicPr>
          <p:cNvPr id="850" name="Google Shape;850;p9"/>
          <p:cNvPicPr preferRelativeResize="0"/>
          <p:nvPr/>
        </p:nvPicPr>
        <p:blipFill rotWithShape="1">
          <a:blip r:embed="rId5">
            <a:alphaModFix/>
          </a:blip>
          <a:srcRect t="11274" b="6005"/>
          <a:stretch/>
        </p:blipFill>
        <p:spPr>
          <a:xfrm>
            <a:off x="3741250" y="1832500"/>
            <a:ext cx="2241550" cy="2538925"/>
          </a:xfrm>
          <a:prstGeom prst="rect">
            <a:avLst/>
          </a:prstGeom>
          <a:noFill/>
          <a:ln>
            <a:noFill/>
          </a:ln>
        </p:spPr>
      </p:pic>
      <p:pic>
        <p:nvPicPr>
          <p:cNvPr id="851" name="Google Shape;851;p9"/>
          <p:cNvPicPr preferRelativeResize="0"/>
          <p:nvPr/>
        </p:nvPicPr>
        <p:blipFill rotWithShape="1">
          <a:blip r:embed="rId6">
            <a:alphaModFix/>
          </a:blip>
          <a:srcRect l="6279"/>
          <a:stretch/>
        </p:blipFill>
        <p:spPr>
          <a:xfrm>
            <a:off x="1133825" y="1868825"/>
            <a:ext cx="2241525" cy="2480175"/>
          </a:xfrm>
          <a:prstGeom prst="rect">
            <a:avLst/>
          </a:prstGeom>
          <a:noFill/>
          <a:ln>
            <a:noFill/>
          </a:ln>
        </p:spPr>
      </p:pic>
      <p:pic>
        <p:nvPicPr>
          <p:cNvPr id="852" name="Google Shape;852;p9"/>
          <p:cNvPicPr preferRelativeResize="0"/>
          <p:nvPr/>
        </p:nvPicPr>
        <p:blipFill>
          <a:blip r:embed="rId7">
            <a:alphaModFix/>
          </a:blip>
          <a:stretch>
            <a:fillRect/>
          </a:stretch>
        </p:blipFill>
        <p:spPr>
          <a:xfrm>
            <a:off x="8927175" y="1868825"/>
            <a:ext cx="1856892" cy="2480175"/>
          </a:xfrm>
          <a:prstGeom prst="rect">
            <a:avLst/>
          </a:prstGeom>
          <a:noFill/>
          <a:ln>
            <a:noFill/>
          </a:ln>
        </p:spPr>
      </p:pic>
      <p:pic>
        <p:nvPicPr>
          <p:cNvPr id="853" name="Google Shape;853;p9"/>
          <p:cNvPicPr preferRelativeResize="0"/>
          <p:nvPr/>
        </p:nvPicPr>
        <p:blipFill rotWithShape="1">
          <a:blip r:embed="rId8">
            <a:alphaModFix/>
          </a:blip>
          <a:srcRect t="11394"/>
          <a:stretch/>
        </p:blipFill>
        <p:spPr>
          <a:xfrm>
            <a:off x="6348700" y="1839458"/>
            <a:ext cx="2148900" cy="2538917"/>
          </a:xfrm>
          <a:prstGeom prst="rect">
            <a:avLst/>
          </a:prstGeom>
          <a:noFill/>
          <a:ln>
            <a:noFill/>
          </a:ln>
        </p:spPr>
      </p:pic>
      <p:pic>
        <p:nvPicPr>
          <p:cNvPr id="2" name="Nouvel enregistrement 3.m4a" descr="Nouvel enregistrement 3.m4a">
            <a:hlinkClick r:id="" action="ppaction://media"/>
            <a:extLst>
              <a:ext uri="{FF2B5EF4-FFF2-40B4-BE49-F238E27FC236}">
                <a16:creationId xmlns:a16="http://schemas.microsoft.com/office/drawing/2014/main" id="{A723A9D2-EA16-735C-9ACE-6293F0528D61}"/>
              </a:ext>
            </a:extLst>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D9C3A5">
                <a:tint val="50000"/>
                <a:satMod val="180000"/>
              </a:srgbClr>
            </a:duotone>
          </a:blip>
          <a:stretch>
            <a:fillRect/>
          </a:stretch>
        </p:blipFill>
        <p:spPr>
          <a:xfrm>
            <a:off x="2878027" y="755807"/>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37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859" name="Google Shape;859;p4"/>
          <p:cNvSpPr txBox="1">
            <a:spLocks noGrp="1"/>
          </p:cNvSpPr>
          <p:nvPr>
            <p:ph type="title"/>
          </p:nvPr>
        </p:nvSpPr>
        <p:spPr>
          <a:xfrm>
            <a:off x="458245" y="4907942"/>
            <a:ext cx="11275510" cy="886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00000"/>
              </a:lnSpc>
              <a:spcBef>
                <a:spcPts val="0"/>
              </a:spcBef>
              <a:spcAft>
                <a:spcPts val="0"/>
              </a:spcAft>
              <a:buClr>
                <a:schemeClr val="dk2"/>
              </a:buClr>
              <a:buSzPct val="100000"/>
              <a:buFont typeface="Arial"/>
              <a:buNone/>
            </a:pPr>
            <a:r>
              <a:rPr lang="fr-FR" dirty="0">
                <a:latin typeface="Avenir Book" panose="02000503020000020003" pitchFamily="2" charset="0"/>
              </a:rPr>
              <a:t>Impact du projet sur le tourisme et la biodiversité</a:t>
            </a:r>
            <a:endParaRPr dirty="0">
              <a:latin typeface="Avenir Book" panose="02000503020000020003" pitchFamily="2" charset="0"/>
            </a:endParaRPr>
          </a:p>
        </p:txBody>
      </p:sp>
      <p:pic>
        <p:nvPicPr>
          <p:cNvPr id="861" name="Google Shape;861;p4"/>
          <p:cNvPicPr preferRelativeResize="0">
            <a:picLocks noGrp="1"/>
          </p:cNvPicPr>
          <p:nvPr>
            <p:ph type="pic" idx="2"/>
          </p:nvPr>
        </p:nvPicPr>
        <p:blipFill rotWithShape="1">
          <a:blip r:embed="rId5">
            <a:alphaModFix/>
          </a:blip>
          <a:srcRect l="-500" t="12955" r="499" b="21444"/>
          <a:stretch/>
        </p:blipFill>
        <p:spPr>
          <a:xfrm>
            <a:off x="-92050" y="0"/>
            <a:ext cx="12288399" cy="4502151"/>
          </a:xfrm>
          <a:prstGeom prst="rect">
            <a:avLst/>
          </a:prstGeom>
          <a:solidFill>
            <a:srgbClr val="9CAFB4"/>
          </a:solidFill>
          <a:ln>
            <a:noFill/>
          </a:ln>
        </p:spPr>
      </p:pic>
      <p:pic>
        <p:nvPicPr>
          <p:cNvPr id="2" name="Nouvel enregistrement 3.m4a" descr="Nouvel enregistrement 3.m4a">
            <a:hlinkClick r:id="" action="ppaction://media"/>
            <a:extLst>
              <a:ext uri="{FF2B5EF4-FFF2-40B4-BE49-F238E27FC236}">
                <a16:creationId xmlns:a16="http://schemas.microsoft.com/office/drawing/2014/main" id="{752D201A-3C8A-76DD-B515-2BB86F2DD15E}"/>
              </a:ext>
            </a:extLst>
          </p:cNvPr>
          <p:cNvPicPr>
            <a:picLocks noChangeAspect="1"/>
          </p:cNvPicPr>
          <p:nvPr>
            <a:audioFile r:link="rId2"/>
            <p:extLst>
              <p:ext uri="{DAA4B4D4-6D71-4841-9C94-3DE7FCFB9230}">
                <p14:media xmlns:p14="http://schemas.microsoft.com/office/powerpoint/2010/main" r:embed="rId1"/>
              </p:ext>
            </p:extLst>
          </p:nvPr>
        </p:nvPicPr>
        <p:blipFill>
          <a:blip r:embed="rId6">
            <a:duotone>
              <a:prstClr val="black"/>
              <a:srgbClr val="D9C3A5">
                <a:tint val="50000"/>
                <a:satMod val="180000"/>
              </a:srgbClr>
            </a:duotone>
          </a:blip>
          <a:stretch>
            <a:fillRect/>
          </a:stretch>
        </p:blipFill>
        <p:spPr>
          <a:xfrm>
            <a:off x="5645749" y="5794301"/>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3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sp>
        <p:nvSpPr>
          <p:cNvPr id="866" name="Google Shape;866;p5"/>
          <p:cNvSpPr txBox="1">
            <a:spLocks noGrp="1"/>
          </p:cNvSpPr>
          <p:nvPr>
            <p:ph type="title"/>
          </p:nvPr>
        </p:nvSpPr>
        <p:spPr>
          <a:xfrm>
            <a:off x="1069848" y="694944"/>
            <a:ext cx="8677656" cy="97840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2"/>
              </a:buClr>
              <a:buSzPts val="4000"/>
              <a:buFont typeface="Arial"/>
              <a:buNone/>
            </a:pPr>
            <a:r>
              <a:rPr lang="fr-FR" dirty="0">
                <a:latin typeface="Avenir Book" panose="02000503020000020003" pitchFamily="2" charset="0"/>
              </a:rPr>
              <a:t>Programmation python</a:t>
            </a:r>
            <a:endParaRPr dirty="0">
              <a:latin typeface="Avenir Book" panose="02000503020000020003" pitchFamily="2" charset="0"/>
            </a:endParaRPr>
          </a:p>
        </p:txBody>
      </p:sp>
      <p:sp>
        <p:nvSpPr>
          <p:cNvPr id="867" name="Google Shape;867;p5"/>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7</a:t>
            </a:fld>
            <a:endParaRPr/>
          </a:p>
        </p:txBody>
      </p:sp>
      <p:pic>
        <p:nvPicPr>
          <p:cNvPr id="868" name="Google Shape;868;p5"/>
          <p:cNvPicPr preferRelativeResize="0"/>
          <p:nvPr/>
        </p:nvPicPr>
        <p:blipFill>
          <a:blip r:embed="rId5">
            <a:alphaModFix/>
          </a:blip>
          <a:stretch>
            <a:fillRect/>
          </a:stretch>
        </p:blipFill>
        <p:spPr>
          <a:xfrm>
            <a:off x="2116651" y="1904374"/>
            <a:ext cx="7286450" cy="4093125"/>
          </a:xfrm>
          <a:prstGeom prst="rect">
            <a:avLst/>
          </a:prstGeom>
          <a:noFill/>
          <a:ln>
            <a:noFill/>
          </a:ln>
        </p:spPr>
      </p:pic>
      <p:pic>
        <p:nvPicPr>
          <p:cNvPr id="2" name="Programme python.m4a" descr="Programme python.m4a">
            <a:hlinkClick r:id="" action="ppaction://media"/>
            <a:extLst>
              <a:ext uri="{FF2B5EF4-FFF2-40B4-BE49-F238E27FC236}">
                <a16:creationId xmlns:a16="http://schemas.microsoft.com/office/drawing/2014/main" id="{6ABE15D1-DA90-EEAA-CE05-DAE4B0C15282}"/>
              </a:ext>
            </a:extLst>
          </p:cNvPr>
          <p:cNvPicPr>
            <a:picLocks noChangeAspect="1"/>
          </p:cNvPicPr>
          <p:nvPr>
            <a:audioFile r:link="rId2"/>
            <p:extLst>
              <p:ext uri="{DAA4B4D4-6D71-4841-9C94-3DE7FCFB9230}">
                <p14:media xmlns:p14="http://schemas.microsoft.com/office/powerpoint/2010/main" r:embed="rId1"/>
              </p:ext>
            </p:extLst>
          </p:nvPr>
        </p:nvPicPr>
        <p:blipFill>
          <a:blip r:embed="rId6">
            <a:duotone>
              <a:prstClr val="black"/>
              <a:srgbClr val="D9C3A5">
                <a:tint val="50000"/>
                <a:satMod val="180000"/>
              </a:srgbClr>
            </a:duotone>
          </a:blip>
          <a:stretch>
            <a:fillRect/>
          </a:stretch>
        </p:blipFill>
        <p:spPr>
          <a:xfrm>
            <a:off x="375479" y="2068443"/>
            <a:ext cx="812800" cy="812800"/>
          </a:xfrm>
          <a:prstGeom prst="rect">
            <a:avLst/>
          </a:prstGeom>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3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81"/>
        <p:cNvGrpSpPr/>
        <p:nvPr/>
      </p:nvGrpSpPr>
      <p:grpSpPr>
        <a:xfrm>
          <a:off x="0" y="0"/>
          <a:ext cx="0" cy="0"/>
          <a:chOff x="0" y="0"/>
          <a:chExt cx="0" cy="0"/>
        </a:xfrm>
      </p:grpSpPr>
      <p:sp>
        <p:nvSpPr>
          <p:cNvPr id="882" name="Google Shape;882;p7"/>
          <p:cNvSpPr txBox="1">
            <a:spLocks noGrp="1"/>
          </p:cNvSpPr>
          <p:nvPr>
            <p:ph type="sldNum" idx="12"/>
          </p:nvPr>
        </p:nvSpPr>
        <p:spPr>
          <a:xfrm>
            <a:off x="11457919" y="6382512"/>
            <a:ext cx="50099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8</a:t>
            </a:fld>
            <a:endParaRPr/>
          </a:p>
        </p:txBody>
      </p:sp>
      <p:pic>
        <p:nvPicPr>
          <p:cNvPr id="883" name="Google Shape;883;p7"/>
          <p:cNvPicPr preferRelativeResize="0"/>
          <p:nvPr/>
        </p:nvPicPr>
        <p:blipFill>
          <a:blip r:embed="rId5">
            <a:alphaModFix/>
          </a:blip>
          <a:stretch>
            <a:fillRect/>
          </a:stretch>
        </p:blipFill>
        <p:spPr>
          <a:xfrm>
            <a:off x="4380006" y="390150"/>
            <a:ext cx="6407511" cy="6077712"/>
          </a:xfrm>
          <a:prstGeom prst="rect">
            <a:avLst/>
          </a:prstGeom>
          <a:noFill/>
          <a:ln>
            <a:noFill/>
          </a:ln>
        </p:spPr>
      </p:pic>
      <p:sp>
        <p:nvSpPr>
          <p:cNvPr id="884" name="Google Shape;884;p7"/>
          <p:cNvSpPr txBox="1"/>
          <p:nvPr/>
        </p:nvSpPr>
        <p:spPr>
          <a:xfrm>
            <a:off x="285606" y="2351797"/>
            <a:ext cx="4094400" cy="215440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FR" sz="3200" dirty="0">
                <a:latin typeface="Avenir"/>
                <a:ea typeface="Avenir"/>
                <a:cs typeface="Avenir"/>
                <a:sym typeface="Avenir"/>
              </a:rPr>
              <a:t>Répartitions des espèces dans les différentes zones de la forêt pluviale </a:t>
            </a:r>
            <a:endParaRPr sz="3200" dirty="0">
              <a:latin typeface="Avenir"/>
              <a:ea typeface="Avenir"/>
              <a:cs typeface="Avenir"/>
              <a:sym typeface="Avenir"/>
            </a:endParaRPr>
          </a:p>
        </p:txBody>
      </p:sp>
      <p:pic>
        <p:nvPicPr>
          <p:cNvPr id="2" name="Nouvel enregistrement 4.m4a" descr="Nouvel enregistrement 4.m4a">
            <a:hlinkClick r:id="" action="ppaction://media"/>
            <a:extLst>
              <a:ext uri="{FF2B5EF4-FFF2-40B4-BE49-F238E27FC236}">
                <a16:creationId xmlns:a16="http://schemas.microsoft.com/office/drawing/2014/main" id="{4BDB5635-4048-4946-6120-83B2A303B4F5}"/>
              </a:ext>
            </a:extLst>
          </p:cNvPr>
          <p:cNvPicPr>
            <a:picLocks noChangeAspect="1"/>
          </p:cNvPicPr>
          <p:nvPr>
            <a:audioFile r:link="rId2"/>
            <p:extLst>
              <p:ext uri="{DAA4B4D4-6D71-4841-9C94-3DE7FCFB9230}">
                <p14:media xmlns:p14="http://schemas.microsoft.com/office/powerpoint/2010/main" r:embed="rId1"/>
              </p:ext>
            </p:extLst>
          </p:nvPr>
        </p:nvPicPr>
        <p:blipFill>
          <a:blip r:embed="rId6">
            <a:duotone>
              <a:prstClr val="black"/>
              <a:srgbClr val="D9C3A5">
                <a:tint val="50000"/>
                <a:satMod val="180000"/>
              </a:srgbClr>
            </a:duotone>
          </a:blip>
          <a:stretch>
            <a:fillRect/>
          </a:stretch>
        </p:blipFill>
        <p:spPr>
          <a:xfrm>
            <a:off x="1926406" y="4506203"/>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9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90"/>
        <p:cNvGrpSpPr/>
        <p:nvPr/>
      </p:nvGrpSpPr>
      <p:grpSpPr>
        <a:xfrm>
          <a:off x="0" y="0"/>
          <a:ext cx="0" cy="0"/>
          <a:chOff x="0" y="0"/>
          <a:chExt cx="0" cy="0"/>
        </a:xfrm>
      </p:grpSpPr>
      <p:sp>
        <p:nvSpPr>
          <p:cNvPr id="891" name="Google Shape;891;g12b00d648b7_0_45"/>
          <p:cNvSpPr txBox="1">
            <a:spLocks noGrp="1"/>
          </p:cNvSpPr>
          <p:nvPr>
            <p:ph type="title"/>
          </p:nvPr>
        </p:nvSpPr>
        <p:spPr>
          <a:xfrm>
            <a:off x="458245" y="4907942"/>
            <a:ext cx="11275500" cy="8871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4000"/>
              <a:buFont typeface="Arial"/>
              <a:buNone/>
            </a:pPr>
            <a:r>
              <a:rPr lang="fr-FR" sz="4300" dirty="0">
                <a:latin typeface="Avenir Book" panose="02000503020000020003" pitchFamily="2" charset="0"/>
              </a:rPr>
              <a:t>Communication du projet</a:t>
            </a:r>
            <a:endParaRPr sz="4300" dirty="0">
              <a:latin typeface="Avenir Book" panose="02000503020000020003" pitchFamily="2" charset="0"/>
            </a:endParaRPr>
          </a:p>
        </p:txBody>
      </p:sp>
      <p:sp>
        <p:nvSpPr>
          <p:cNvPr id="892" name="Google Shape;892;g12b00d648b7_0_45"/>
          <p:cNvSpPr txBox="1">
            <a:spLocks noGrp="1"/>
          </p:cNvSpPr>
          <p:nvPr>
            <p:ph type="subTitle" idx="1"/>
          </p:nvPr>
        </p:nvSpPr>
        <p:spPr>
          <a:xfrm>
            <a:off x="2780983" y="5945844"/>
            <a:ext cx="6396600" cy="509700"/>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150000"/>
              </a:lnSpc>
              <a:spcBef>
                <a:spcPts val="0"/>
              </a:spcBef>
              <a:spcAft>
                <a:spcPts val="0"/>
              </a:spcAft>
              <a:buSzPts val="2000"/>
              <a:buNone/>
            </a:pPr>
            <a:r>
              <a:rPr lang="fr-FR" sz="2300"/>
              <a:t>Création d’un site internet</a:t>
            </a:r>
            <a:endParaRPr sz="2300"/>
          </a:p>
        </p:txBody>
      </p:sp>
      <p:pic>
        <p:nvPicPr>
          <p:cNvPr id="893" name="Google Shape;893;g12b00d648b7_0_45"/>
          <p:cNvPicPr preferRelativeResize="0"/>
          <p:nvPr/>
        </p:nvPicPr>
        <p:blipFill>
          <a:blip r:embed="rId5">
            <a:alphaModFix/>
          </a:blip>
          <a:stretch>
            <a:fillRect/>
          </a:stretch>
        </p:blipFill>
        <p:spPr>
          <a:xfrm>
            <a:off x="0" y="0"/>
            <a:ext cx="12192001" cy="4495800"/>
          </a:xfrm>
          <a:prstGeom prst="rect">
            <a:avLst/>
          </a:prstGeom>
          <a:noFill/>
          <a:ln>
            <a:noFill/>
          </a:ln>
        </p:spPr>
      </p:pic>
      <p:pic>
        <p:nvPicPr>
          <p:cNvPr id="2" name="Nouvel enregistrement 5.m4a" descr="Nouvel enregistrement 5.m4a">
            <a:hlinkClick r:id="" action="ppaction://media"/>
            <a:extLst>
              <a:ext uri="{FF2B5EF4-FFF2-40B4-BE49-F238E27FC236}">
                <a16:creationId xmlns:a16="http://schemas.microsoft.com/office/drawing/2014/main" id="{5236D253-A572-06B4-573D-01877C7AE997}"/>
              </a:ext>
            </a:extLst>
          </p:cNvPr>
          <p:cNvPicPr>
            <a:picLocks noChangeAspect="1"/>
          </p:cNvPicPr>
          <p:nvPr>
            <a:audioFile r:link="rId2"/>
            <p:extLst>
              <p:ext uri="{DAA4B4D4-6D71-4841-9C94-3DE7FCFB9230}">
                <p14:media xmlns:p14="http://schemas.microsoft.com/office/powerpoint/2010/main" r:embed="rId1"/>
              </p:ext>
            </p:extLst>
          </p:nvPr>
        </p:nvPicPr>
        <p:blipFill>
          <a:blip r:embed="rId6">
            <a:duotone>
              <a:prstClr val="black"/>
              <a:srgbClr val="D9C3A5">
                <a:tint val="50000"/>
                <a:satMod val="180000"/>
              </a:srgbClr>
            </a:duotone>
          </a:blip>
          <a:stretch>
            <a:fillRect/>
          </a:stretch>
        </p:blipFill>
        <p:spPr>
          <a:xfrm>
            <a:off x="7982226" y="5794294"/>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2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BohemianVTI">
  <a:themeElements>
    <a:clrScheme name="Boho">
      <a:dk1>
        <a:srgbClr val="000000"/>
      </a:dk1>
      <a:lt1>
        <a:srgbClr val="FFFFFF"/>
      </a:lt1>
      <a:dk2>
        <a:srgbClr val="323232"/>
      </a:dk2>
      <a:lt2>
        <a:srgbClr val="F4F1EF"/>
      </a:lt2>
      <a:accent1>
        <a:srgbClr val="8F4F58"/>
      </a:accent1>
      <a:accent2>
        <a:srgbClr val="D09182"/>
      </a:accent2>
      <a:accent3>
        <a:srgbClr val="C7A085"/>
      </a:accent3>
      <a:accent4>
        <a:srgbClr val="ADA085"/>
      </a:accent4>
      <a:accent5>
        <a:srgbClr val="5F787F"/>
      </a:accent5>
      <a:accent6>
        <a:srgbClr val="5A6768"/>
      </a:accent6>
      <a:hlink>
        <a:srgbClr val="A25872"/>
      </a:hlink>
      <a:folHlink>
        <a:srgbClr val="667A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769</Words>
  <Application>Microsoft Macintosh PowerPoint</Application>
  <PresentationFormat>Grand écran</PresentationFormat>
  <Paragraphs>95</Paragraphs>
  <Slides>13</Slides>
  <Notes>13</Notes>
  <HiddenSlides>0</HiddenSlides>
  <MMClips>13</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13</vt:i4>
      </vt:variant>
    </vt:vector>
  </HeadingPairs>
  <TitlesOfParts>
    <vt:vector size="19" baseType="lpstr">
      <vt:lpstr>Arial</vt:lpstr>
      <vt:lpstr>Avenir</vt:lpstr>
      <vt:lpstr>Avenir Book</vt:lpstr>
      <vt:lpstr>Calibri</vt:lpstr>
      <vt:lpstr>Times New Roman</vt:lpstr>
      <vt:lpstr>BohemianVTI</vt:lpstr>
      <vt:lpstr>Comment améliorer les voyages touristiques de la Forêt pluviale du Grand Ours pour préserver la biodiversité ?</vt:lpstr>
      <vt:lpstr>Sommaire</vt:lpstr>
      <vt:lpstr>Introduction</vt:lpstr>
      <vt:lpstr>Clever Travel</vt:lpstr>
      <vt:lpstr>Équipe</vt:lpstr>
      <vt:lpstr>Impact du projet sur le tourisme et la biodiversité</vt:lpstr>
      <vt:lpstr>Programmation python</vt:lpstr>
      <vt:lpstr>Présentation PowerPoint</vt:lpstr>
      <vt:lpstr>Communication du projet</vt:lpstr>
      <vt:lpstr>Utilisation du système de gestion de contenu Wordpress</vt:lpstr>
      <vt:lpstr>Améliorations possibles  </vt:lpstr>
      <vt:lpstr>Conclusion</vt:lpstr>
      <vt:lpstr>Merci de votre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Comment améliorer les voyages touristiques de la Forêt pluviale du Grand Ours pour préserver la biodiversité ?</dc:title>
  <dc:creator>Alyssa Heni</dc:creator>
  <cp:lastModifiedBy>Suzanne audrain</cp:lastModifiedBy>
  <cp:revision>10</cp:revision>
  <dcterms:created xsi:type="dcterms:W3CDTF">2022-05-15T15:14:35Z</dcterms:created>
  <dcterms:modified xsi:type="dcterms:W3CDTF">2022-05-16T21:13:02Z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